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10" r:id="rId2"/>
    <p:sldId id="528" r:id="rId3"/>
    <p:sldId id="521" r:id="rId4"/>
    <p:sldId id="520" r:id="rId5"/>
    <p:sldId id="513" r:id="rId6"/>
    <p:sldId id="538" r:id="rId7"/>
    <p:sldId id="539" r:id="rId8"/>
    <p:sldId id="557" r:id="rId9"/>
    <p:sldId id="558" r:id="rId10"/>
    <p:sldId id="540" r:id="rId11"/>
    <p:sldId id="537" r:id="rId12"/>
    <p:sldId id="542" r:id="rId13"/>
    <p:sldId id="543" r:id="rId14"/>
    <p:sldId id="541" r:id="rId15"/>
    <p:sldId id="544" r:id="rId16"/>
    <p:sldId id="545" r:id="rId17"/>
    <p:sldId id="530" r:id="rId18"/>
    <p:sldId id="568" r:id="rId19"/>
    <p:sldId id="569" r:id="rId20"/>
    <p:sldId id="531" r:id="rId21"/>
    <p:sldId id="526" r:id="rId22"/>
    <p:sldId id="567" r:id="rId23"/>
    <p:sldId id="556" r:id="rId24"/>
    <p:sldId id="559" r:id="rId25"/>
    <p:sldId id="566" r:id="rId26"/>
    <p:sldId id="560" r:id="rId27"/>
    <p:sldId id="563" r:id="rId28"/>
    <p:sldId id="562" r:id="rId29"/>
    <p:sldId id="561" r:id="rId30"/>
    <p:sldId id="564" r:id="rId31"/>
    <p:sldId id="5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569" autoAdjust="0"/>
  </p:normalViewPr>
  <p:slideViewPr>
    <p:cSldViewPr snapToGrid="0">
      <p:cViewPr>
        <p:scale>
          <a:sx n="100" d="100"/>
          <a:sy n="100" d="100"/>
        </p:scale>
        <p:origin x="106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add del mod">
        <pc:chgData name="zhaohan" userId="95e304e8ede71739" providerId="LiveId" clId="{8519ADB9-453D-406B-A2B7-641BA8116BEF}" dt="2022-12-25T22:21:30.609" v="2349" actId="14100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delSp modSp add mod ord">
        <pc:chgData name="zhaohan" userId="95e304e8ede71739" providerId="LiveId" clId="{8519ADB9-453D-406B-A2B7-641BA8116BEF}" dt="2022-12-25T22:22:09.093" v="2423" actId="2057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  <pc:sldChg chg="add">
        <pc:chgData name="zhaohan" userId="95e304e8ede71739" providerId="LiveId" clId="{8519ADB9-453D-406B-A2B7-641BA8116BEF}" dt="2022-12-27T16:03:03.585" v="2753"/>
        <pc:sldMkLst>
          <pc:docMk/>
          <pc:sldMk cId="3882910330" sldId="535"/>
        </pc:sldMkLst>
      </pc:sldChg>
    </pc:docChg>
  </pc:docChgLst>
  <pc:docChgLst>
    <pc:chgData name="zhaohan" userId="95e304e8ede71739" providerId="LiveId" clId="{6F4793E2-BFDC-471C-9F01-BB7EFE32CA5F}"/>
    <pc:docChg chg="undo custSel addSld delSld modSld sldOrd">
      <pc:chgData name="zhaohan" userId="95e304e8ede71739" providerId="LiveId" clId="{6F4793E2-BFDC-471C-9F01-BB7EFE32CA5F}" dt="2023-01-11T01:16:42.420" v="4292" actId="5793"/>
      <pc:docMkLst>
        <pc:docMk/>
      </pc:docMkLst>
      <pc:sldChg chg="modSp mod">
        <pc:chgData name="zhaohan" userId="95e304e8ede71739" providerId="LiveId" clId="{6F4793E2-BFDC-471C-9F01-BB7EFE32CA5F}" dt="2023-01-03T12:24:06.910" v="1012" actId="20577"/>
        <pc:sldMkLst>
          <pc:docMk/>
          <pc:sldMk cId="3700847906" sldId="510"/>
        </pc:sldMkLst>
        <pc:spChg chg="mod">
          <ac:chgData name="zhaohan" userId="95e304e8ede71739" providerId="LiveId" clId="{6F4793E2-BFDC-471C-9F01-BB7EFE32CA5F}" dt="2023-01-03T12:24:06.910" v="1012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mod">
        <pc:chgData name="zhaohan" userId="95e304e8ede71739" providerId="LiveId" clId="{6F4793E2-BFDC-471C-9F01-BB7EFE32CA5F}" dt="2023-01-11T01:05:24.126" v="2547" actId="403"/>
        <pc:sldMkLst>
          <pc:docMk/>
          <pc:sldMk cId="3082692664" sldId="526"/>
        </pc:sldMkLst>
        <pc:spChg chg="add mod">
          <ac:chgData name="zhaohan" userId="95e304e8ede71739" providerId="LiveId" clId="{6F4793E2-BFDC-471C-9F01-BB7EFE32CA5F}" dt="2023-01-11T01:05:24.126" v="2547" actId="403"/>
          <ac:spMkLst>
            <pc:docMk/>
            <pc:sldMk cId="3082692664" sldId="526"/>
            <ac:spMk id="4" creationId="{EF336E6A-11BD-060C-D978-2E5605FBEA65}"/>
          </ac:spMkLst>
        </pc:spChg>
        <pc:picChg chg="add del mod">
          <ac:chgData name="zhaohan" userId="95e304e8ede71739" providerId="LiveId" clId="{6F4793E2-BFDC-471C-9F01-BB7EFE32CA5F}" dt="2023-01-09T22:39:23.699" v="2269" actId="21"/>
          <ac:picMkLst>
            <pc:docMk/>
            <pc:sldMk cId="3082692664" sldId="526"/>
            <ac:picMk id="3" creationId="{A4B0444C-B574-B2E3-B419-3DC5684A5984}"/>
          </ac:picMkLst>
        </pc:picChg>
      </pc:sldChg>
      <pc:sldChg chg="modSp mod">
        <pc:chgData name="zhaohan" userId="95e304e8ede71739" providerId="LiveId" clId="{6F4793E2-BFDC-471C-9F01-BB7EFE32CA5F}" dt="2022-12-27T22:35:40.531" v="471" actId="20577"/>
        <pc:sldMkLst>
          <pc:docMk/>
          <pc:sldMk cId="2906041494" sldId="530"/>
        </pc:sldMkLst>
        <pc:spChg chg="mod">
          <ac:chgData name="zhaohan" userId="95e304e8ede71739" providerId="LiveId" clId="{6F4793E2-BFDC-471C-9F01-BB7EFE32CA5F}" dt="2022-12-27T22:35:40.531" v="471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4058389251" sldId="537"/>
        </pc:sldMkLst>
      </pc:sldChg>
      <pc:sldChg chg="addSp delSp modSp new mod">
        <pc:chgData name="zhaohan" userId="95e304e8ede71739" providerId="LiveId" clId="{6F4793E2-BFDC-471C-9F01-BB7EFE32CA5F}" dt="2022-12-27T21:51:11.142" v="221" actId="20577"/>
        <pc:sldMkLst>
          <pc:docMk/>
          <pc:sldMk cId="4070709631" sldId="538"/>
        </pc:sldMkLst>
        <pc:spChg chg="del">
          <ac:chgData name="zhaohan" userId="95e304e8ede71739" providerId="LiveId" clId="{6F4793E2-BFDC-471C-9F01-BB7EFE32CA5F}" dt="2022-12-27T21:43:09.234" v="111" actId="478"/>
          <ac:spMkLst>
            <pc:docMk/>
            <pc:sldMk cId="4070709631" sldId="538"/>
            <ac:spMk id="2" creationId="{A070A06F-A5C3-52C4-E276-73E6F77A556A}"/>
          </ac:spMkLst>
        </pc:spChg>
        <pc:spChg chg="del">
          <ac:chgData name="zhaohan" userId="95e304e8ede71739" providerId="LiveId" clId="{6F4793E2-BFDC-471C-9F01-BB7EFE32CA5F}" dt="2022-12-27T21:43:09.234" v="111" actId="478"/>
          <ac:spMkLst>
            <pc:docMk/>
            <pc:sldMk cId="4070709631" sldId="538"/>
            <ac:spMk id="3" creationId="{8B9043B0-2EB8-C60F-0077-8745B6E5B0FD}"/>
          </ac:spMkLst>
        </pc:spChg>
        <pc:spChg chg="add mod">
          <ac:chgData name="zhaohan" userId="95e304e8ede71739" providerId="LiveId" clId="{6F4793E2-BFDC-471C-9F01-BB7EFE32CA5F}" dt="2022-12-27T21:51:08.968" v="219" actId="20577"/>
          <ac:spMkLst>
            <pc:docMk/>
            <pc:sldMk cId="4070709631" sldId="538"/>
            <ac:spMk id="5" creationId="{65AB64CC-F54F-B83D-BC48-47C644585A47}"/>
          </ac:spMkLst>
        </pc:spChg>
        <pc:spChg chg="add mod">
          <ac:chgData name="zhaohan" userId="95e304e8ede71739" providerId="LiveId" clId="{6F4793E2-BFDC-471C-9F01-BB7EFE32CA5F}" dt="2022-12-27T21:51:11.142" v="221" actId="20577"/>
          <ac:spMkLst>
            <pc:docMk/>
            <pc:sldMk cId="4070709631" sldId="538"/>
            <ac:spMk id="6" creationId="{A2540AC6-EB9A-C519-66D2-FA1B4798F0EA}"/>
          </ac:spMkLst>
        </pc:spChg>
        <pc:picChg chg="add mod">
          <ac:chgData name="zhaohan" userId="95e304e8ede71739" providerId="LiveId" clId="{6F4793E2-BFDC-471C-9F01-BB7EFE32CA5F}" dt="2022-12-27T21:43:41.415" v="176" actId="1076"/>
          <ac:picMkLst>
            <pc:docMk/>
            <pc:sldMk cId="4070709631" sldId="538"/>
            <ac:picMk id="4" creationId="{1460A8B6-A27B-2DD6-FB2F-16CF2F7CBA59}"/>
          </ac:picMkLst>
        </pc:picChg>
        <pc:picChg chg="add mod">
          <ac:chgData name="zhaohan" userId="95e304e8ede71739" providerId="LiveId" clId="{6F4793E2-BFDC-471C-9F01-BB7EFE32CA5F}" dt="2022-12-27T21:44:17.714" v="182" actId="14100"/>
          <ac:picMkLst>
            <pc:docMk/>
            <pc:sldMk cId="4070709631" sldId="538"/>
            <ac:picMk id="8" creationId="{9C35EA45-7105-BB9D-46C4-756DC4E4F040}"/>
          </ac:picMkLst>
        </pc:picChg>
      </pc:sldChg>
      <pc:sldChg chg="addSp delSp modSp add mod">
        <pc:chgData name="zhaohan" userId="95e304e8ede71739" providerId="LiveId" clId="{6F4793E2-BFDC-471C-9F01-BB7EFE32CA5F}" dt="2022-12-27T21:52:10.028" v="235" actId="14100"/>
        <pc:sldMkLst>
          <pc:docMk/>
          <pc:sldMk cId="2786945941" sldId="539"/>
        </pc:sldMkLst>
        <pc:spChg chg="mod">
          <ac:chgData name="zhaohan" userId="95e304e8ede71739" providerId="LiveId" clId="{6F4793E2-BFDC-471C-9F01-BB7EFE32CA5F}" dt="2022-12-27T21:51:04.229" v="217" actId="20577"/>
          <ac:spMkLst>
            <pc:docMk/>
            <pc:sldMk cId="2786945941" sldId="539"/>
            <ac:spMk id="5" creationId="{65AB64CC-F54F-B83D-BC48-47C644585A47}"/>
          </ac:spMkLst>
        </pc:spChg>
        <pc:spChg chg="mod">
          <ac:chgData name="zhaohan" userId="95e304e8ede71739" providerId="LiveId" clId="{6F4793E2-BFDC-471C-9F01-BB7EFE32CA5F}" dt="2022-12-27T21:51:42.953" v="230" actId="20577"/>
          <ac:spMkLst>
            <pc:docMk/>
            <pc:sldMk cId="2786945941" sldId="539"/>
            <ac:spMk id="6" creationId="{A2540AC6-EB9A-C519-66D2-FA1B4798F0EA}"/>
          </ac:spMkLst>
        </pc:spChg>
        <pc:spChg chg="add del">
          <ac:chgData name="zhaohan" userId="95e304e8ede71739" providerId="LiveId" clId="{6F4793E2-BFDC-471C-9F01-BB7EFE32CA5F}" dt="2022-12-27T21:51:40.433" v="223" actId="22"/>
          <ac:spMkLst>
            <pc:docMk/>
            <pc:sldMk cId="2786945941" sldId="539"/>
            <ac:spMk id="9" creationId="{769AAD29-D90C-821F-D7E4-337C68FB87CD}"/>
          </ac:spMkLst>
        </pc:spChg>
        <pc:picChg chg="add mod">
          <ac:chgData name="zhaohan" userId="95e304e8ede71739" providerId="LiveId" clId="{6F4793E2-BFDC-471C-9F01-BB7EFE32CA5F}" dt="2022-12-27T21:45:56.242" v="212" actId="14100"/>
          <ac:picMkLst>
            <pc:docMk/>
            <pc:sldMk cId="2786945941" sldId="539"/>
            <ac:picMk id="3" creationId="{DC93CCCE-1329-F3C7-10FB-56DD255BF9DF}"/>
          </ac:picMkLst>
        </pc:picChg>
        <pc:picChg chg="del">
          <ac:chgData name="zhaohan" userId="95e304e8ede71739" providerId="LiveId" clId="{6F4793E2-BFDC-471C-9F01-BB7EFE32CA5F}" dt="2022-12-27T21:45:08.078" v="190" actId="21"/>
          <ac:picMkLst>
            <pc:docMk/>
            <pc:sldMk cId="2786945941" sldId="539"/>
            <ac:picMk id="4" creationId="{1460A8B6-A27B-2DD6-FB2F-16CF2F7CBA59}"/>
          </ac:picMkLst>
        </pc:picChg>
        <pc:picChg chg="del">
          <ac:chgData name="zhaohan" userId="95e304e8ede71739" providerId="LiveId" clId="{6F4793E2-BFDC-471C-9F01-BB7EFE32CA5F}" dt="2022-12-27T21:45:08.438" v="191" actId="21"/>
          <ac:picMkLst>
            <pc:docMk/>
            <pc:sldMk cId="2786945941" sldId="539"/>
            <ac:picMk id="8" creationId="{9C35EA45-7105-BB9D-46C4-756DC4E4F040}"/>
          </ac:picMkLst>
        </pc:picChg>
        <pc:picChg chg="add mod">
          <ac:chgData name="zhaohan" userId="95e304e8ede71739" providerId="LiveId" clId="{6F4793E2-BFDC-471C-9F01-BB7EFE32CA5F}" dt="2022-12-27T21:52:10.028" v="235" actId="14100"/>
          <ac:picMkLst>
            <pc:docMk/>
            <pc:sldMk cId="2786945941" sldId="539"/>
            <ac:picMk id="11" creationId="{3D383634-7D34-D781-E936-E734C1DA782C}"/>
          </ac:picMkLst>
        </pc:pic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1055090564" sldId="540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297458641" sldId="541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383543285" sldId="542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777328632" sldId="543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36684523" sldId="544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46678378" sldId="545"/>
        </pc:sldMkLst>
      </pc:sldChg>
      <pc:sldChg chg="add">
        <pc:chgData name="zhaohan" userId="95e304e8ede71739" providerId="LiveId" clId="{6F4793E2-BFDC-471C-9F01-BB7EFE32CA5F}" dt="2022-12-28T00:35:36.386" v="811"/>
        <pc:sldMkLst>
          <pc:docMk/>
          <pc:sldMk cId="1568944927" sldId="555"/>
        </pc:sldMkLst>
      </pc:sldChg>
      <pc:sldChg chg="addSp delSp modSp add mod">
        <pc:chgData name="zhaohan" userId="95e304e8ede71739" providerId="LiveId" clId="{6F4793E2-BFDC-471C-9F01-BB7EFE32CA5F}" dt="2023-01-11T00:43:34.517" v="2299" actId="22"/>
        <pc:sldMkLst>
          <pc:docMk/>
          <pc:sldMk cId="1421719640" sldId="556"/>
        </pc:sldMkLst>
        <pc:picChg chg="add del">
          <ac:chgData name="zhaohan" userId="95e304e8ede71739" providerId="LiveId" clId="{6F4793E2-BFDC-471C-9F01-BB7EFE32CA5F}" dt="2023-01-09T22:56:33.880" v="2278" actId="478"/>
          <ac:picMkLst>
            <pc:docMk/>
            <pc:sldMk cId="1421719640" sldId="556"/>
            <ac:picMk id="3" creationId="{BCA00A48-E3F8-03EB-4CB9-5D6D62F84050}"/>
          </ac:picMkLst>
        </pc:picChg>
        <pc:picChg chg="add">
          <ac:chgData name="zhaohan" userId="95e304e8ede71739" providerId="LiveId" clId="{6F4793E2-BFDC-471C-9F01-BB7EFE32CA5F}" dt="2023-01-11T00:43:34.517" v="2299" actId="22"/>
          <ac:picMkLst>
            <pc:docMk/>
            <pc:sldMk cId="1421719640" sldId="556"/>
            <ac:picMk id="3" creationId="{BEF04EB0-803C-2AC8-E23C-FAFAE24D8FE7}"/>
          </ac:picMkLst>
        </pc:picChg>
        <pc:picChg chg="add del">
          <ac:chgData name="zhaohan" userId="95e304e8ede71739" providerId="LiveId" clId="{6F4793E2-BFDC-471C-9F01-BB7EFE32CA5F}" dt="2023-01-09T22:59:00.217" v="2280" actId="478"/>
          <ac:picMkLst>
            <pc:docMk/>
            <pc:sldMk cId="1421719640" sldId="556"/>
            <ac:picMk id="5" creationId="{5EF58D08-2702-FBAE-6CF9-48481482A22E}"/>
          </ac:picMkLst>
        </pc:picChg>
        <pc:picChg chg="add del">
          <ac:chgData name="zhaohan" userId="95e304e8ede71739" providerId="LiveId" clId="{6F4793E2-BFDC-471C-9F01-BB7EFE32CA5F}" dt="2023-01-09T23:04:13.887" v="2282" actId="478"/>
          <ac:picMkLst>
            <pc:docMk/>
            <pc:sldMk cId="1421719640" sldId="556"/>
            <ac:picMk id="7" creationId="{F0F441F7-FE8D-279B-CC6F-0AA35D48514D}"/>
          </ac:picMkLst>
        </pc:picChg>
        <pc:picChg chg="add del mod">
          <ac:chgData name="zhaohan" userId="95e304e8ede71739" providerId="LiveId" clId="{6F4793E2-BFDC-471C-9F01-BB7EFE32CA5F}" dt="2023-01-11T00:42:21.553" v="2294" actId="478"/>
          <ac:picMkLst>
            <pc:docMk/>
            <pc:sldMk cId="1421719640" sldId="556"/>
            <ac:picMk id="9" creationId="{2D235675-773B-6606-65FE-972FC5C73F96}"/>
          </ac:picMkLst>
        </pc:picChg>
      </pc:sldChg>
      <pc:sldChg chg="addSp delSp modSp new mod">
        <pc:chgData name="zhaohan" userId="95e304e8ede71739" providerId="LiveId" clId="{6F4793E2-BFDC-471C-9F01-BB7EFE32CA5F}" dt="2023-01-09T22:15:06.961" v="1030" actId="1076"/>
        <pc:sldMkLst>
          <pc:docMk/>
          <pc:sldMk cId="1187583025" sldId="557"/>
        </pc:sldMkLst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2" creationId="{AC164686-AA55-D9DA-3F7B-A947407FA756}"/>
          </ac:spMkLst>
        </pc:spChg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3" creationId="{65160773-5EBA-363C-8841-0176583B052C}"/>
          </ac:spMkLst>
        </pc:spChg>
        <pc:picChg chg="add mod">
          <ac:chgData name="zhaohan" userId="95e304e8ede71739" providerId="LiveId" clId="{6F4793E2-BFDC-471C-9F01-BB7EFE32CA5F}" dt="2023-01-09T22:15:06.961" v="1030" actId="1076"/>
          <ac:picMkLst>
            <pc:docMk/>
            <pc:sldMk cId="1187583025" sldId="557"/>
            <ac:picMk id="4" creationId="{38127154-A687-0752-41B4-4E4C0F80DAA3}"/>
          </ac:picMkLst>
        </pc:picChg>
      </pc:sldChg>
      <pc:sldChg chg="addSp delSp modSp new mod">
        <pc:chgData name="zhaohan" userId="95e304e8ede71739" providerId="LiveId" clId="{6F4793E2-BFDC-471C-9F01-BB7EFE32CA5F}" dt="2023-01-09T22:15:23.171" v="1048" actId="20577"/>
        <pc:sldMkLst>
          <pc:docMk/>
          <pc:sldMk cId="2006653195" sldId="558"/>
        </pc:sldMkLst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2" creationId="{B3C76694-FABA-D660-A2D7-E9EE8ECF4A1A}"/>
          </ac:spMkLst>
        </pc:spChg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3" creationId="{C01E654F-8E00-EAAA-3AFE-997CBDFEF1C4}"/>
          </ac:spMkLst>
        </pc:spChg>
        <pc:spChg chg="add mod">
          <ac:chgData name="zhaohan" userId="95e304e8ede71739" providerId="LiveId" clId="{6F4793E2-BFDC-471C-9F01-BB7EFE32CA5F}" dt="2023-01-09T22:15:23.171" v="1048" actId="20577"/>
          <ac:spMkLst>
            <pc:docMk/>
            <pc:sldMk cId="2006653195" sldId="558"/>
            <ac:spMk id="4" creationId="{B172AABC-EF90-6556-4689-D1C8D135A113}"/>
          </ac:spMkLst>
        </pc:spChg>
      </pc:sldChg>
      <pc:sldChg chg="addSp delSp modSp add mod">
        <pc:chgData name="zhaohan" userId="95e304e8ede71739" providerId="LiveId" clId="{6F4793E2-BFDC-471C-9F01-BB7EFE32CA5F}" dt="2023-01-11T01:16:42.420" v="4292" actId="5793"/>
        <pc:sldMkLst>
          <pc:docMk/>
          <pc:sldMk cId="3891675111" sldId="559"/>
        </pc:sldMkLst>
        <pc:spChg chg="add del">
          <ac:chgData name="zhaohan" userId="95e304e8ede71739" providerId="LiveId" clId="{6F4793E2-BFDC-471C-9F01-BB7EFE32CA5F}" dt="2023-01-11T00:27:01.772" v="2293" actId="22"/>
          <ac:spMkLst>
            <pc:docMk/>
            <pc:sldMk cId="3891675111" sldId="559"/>
            <ac:spMk id="4" creationId="{D8B94A0D-10D5-1B3D-C5EA-CCF931AF98BD}"/>
          </ac:spMkLst>
        </pc:spChg>
        <pc:spChg chg="add del mod">
          <ac:chgData name="zhaohan" userId="95e304e8ede71739" providerId="LiveId" clId="{6F4793E2-BFDC-471C-9F01-BB7EFE32CA5F}" dt="2023-01-11T01:03:23.906" v="2434" actId="478"/>
          <ac:spMkLst>
            <pc:docMk/>
            <pc:sldMk cId="3891675111" sldId="559"/>
            <ac:spMk id="5" creationId="{C64386D0-851B-5159-764D-6828E4704C6C}"/>
          </ac:spMkLst>
        </pc:spChg>
        <pc:spChg chg="add mod">
          <ac:chgData name="zhaohan" userId="95e304e8ede71739" providerId="LiveId" clId="{6F4793E2-BFDC-471C-9F01-BB7EFE32CA5F}" dt="2023-01-11T01:16:42.420" v="4292" actId="5793"/>
          <ac:spMkLst>
            <pc:docMk/>
            <pc:sldMk cId="3891675111" sldId="559"/>
            <ac:spMk id="6" creationId="{AE489E08-323A-716E-AAF7-E58F22B7F0C4}"/>
          </ac:spMkLst>
        </pc:spChg>
        <pc:picChg chg="add del">
          <ac:chgData name="zhaohan" userId="95e304e8ede71739" providerId="LiveId" clId="{6F4793E2-BFDC-471C-9F01-BB7EFE32CA5F}" dt="2023-01-11T00:27:00.316" v="2291" actId="478"/>
          <ac:picMkLst>
            <pc:docMk/>
            <pc:sldMk cId="3891675111" sldId="559"/>
            <ac:picMk id="3" creationId="{AA3027F9-8672-BBD8-3C4E-86F355DDD4C3}"/>
          </ac:picMkLst>
        </pc:picChg>
      </pc:sldChg>
      <pc:sldChg chg="addSp modSp add mod">
        <pc:chgData name="zhaohan" userId="95e304e8ede71739" providerId="LiveId" clId="{6F4793E2-BFDC-471C-9F01-BB7EFE32CA5F}" dt="2023-01-11T00:59:29.917" v="2308" actId="1076"/>
        <pc:sldMkLst>
          <pc:docMk/>
          <pc:sldMk cId="837905858" sldId="560"/>
        </pc:sldMkLst>
        <pc:picChg chg="add mod">
          <ac:chgData name="zhaohan" userId="95e304e8ede71739" providerId="LiveId" clId="{6F4793E2-BFDC-471C-9F01-BB7EFE32CA5F}" dt="2023-01-11T00:59:29.917" v="2308" actId="1076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 add mod ord">
        <pc:chgData name="zhaohan" userId="95e304e8ede71739" providerId="LiveId" clId="{6F4793E2-BFDC-471C-9F01-BB7EFE32CA5F}" dt="2023-01-11T01:00:00.507" v="2319"/>
        <pc:sldMkLst>
          <pc:docMk/>
          <pc:sldMk cId="466674496" sldId="561"/>
        </pc:sldMkLst>
        <pc:picChg chg="add del mod">
          <ac:chgData name="zhaohan" userId="95e304e8ede71739" providerId="LiveId" clId="{6F4793E2-BFDC-471C-9F01-BB7EFE32CA5F}" dt="2023-01-11T00:59:57.048" v="2316" actId="21"/>
          <ac:picMkLst>
            <pc:docMk/>
            <pc:sldMk cId="466674496" sldId="561"/>
            <ac:picMk id="3" creationId="{612D85CE-635B-E82A-C2B2-63BB2F13954D}"/>
          </ac:picMkLst>
        </pc:picChg>
        <pc:picChg chg="add mod">
          <ac:chgData name="zhaohan" userId="95e304e8ede71739" providerId="LiveId" clId="{6F4793E2-BFDC-471C-9F01-BB7EFE32CA5F}" dt="2023-01-11T00:59:59.490" v="2317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modSp add ord">
        <pc:chgData name="zhaohan" userId="95e304e8ede71739" providerId="LiveId" clId="{6F4793E2-BFDC-471C-9F01-BB7EFE32CA5F}" dt="2023-01-11T00:59:39.886" v="2313"/>
        <pc:sldMkLst>
          <pc:docMk/>
          <pc:sldMk cId="625131052" sldId="562"/>
        </pc:sldMkLst>
        <pc:picChg chg="add mod">
          <ac:chgData name="zhaohan" userId="95e304e8ede71739" providerId="LiveId" clId="{6F4793E2-BFDC-471C-9F01-BB7EFE32CA5F}" dt="2023-01-11T00:59:37.078" v="2311"/>
          <ac:picMkLst>
            <pc:docMk/>
            <pc:sldMk cId="625131052" sldId="562"/>
            <ac:picMk id="3" creationId="{B6063B58-831F-B61A-DD8D-E1492B5197E0}"/>
          </ac:picMkLst>
        </pc:picChg>
      </pc:sldChg>
      <pc:sldChg chg="addSp modSp add ord">
        <pc:chgData name="zhaohan" userId="95e304e8ede71739" providerId="LiveId" clId="{6F4793E2-BFDC-471C-9F01-BB7EFE32CA5F}" dt="2023-01-11T01:00:02.603" v="2321"/>
        <pc:sldMkLst>
          <pc:docMk/>
          <pc:sldMk cId="3452785105" sldId="563"/>
        </pc:sldMkLst>
        <pc:picChg chg="add mod">
          <ac:chgData name="zhaohan" userId="95e304e8ede71739" providerId="LiveId" clId="{6F4793E2-BFDC-471C-9F01-BB7EFE32CA5F}" dt="2023-01-11T00:59:32.202" v="2309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modSp add">
        <pc:chgData name="zhaohan" userId="95e304e8ede71739" providerId="LiveId" clId="{6F4793E2-BFDC-471C-9F01-BB7EFE32CA5F}" dt="2023-01-11T00:59:35.060" v="2310"/>
        <pc:sldMkLst>
          <pc:docMk/>
          <pc:sldMk cId="2588811301" sldId="564"/>
        </pc:sldMkLst>
        <pc:picChg chg="add mod">
          <ac:chgData name="zhaohan" userId="95e304e8ede71739" providerId="LiveId" clId="{6F4793E2-BFDC-471C-9F01-BB7EFE32CA5F}" dt="2023-01-11T00:59:35.060" v="2310"/>
          <ac:picMkLst>
            <pc:docMk/>
            <pc:sldMk cId="2588811301" sldId="564"/>
            <ac:picMk id="3" creationId="{D0F36F28-40FF-6E29-92D6-142354086CAA}"/>
          </ac:picMkLst>
        </pc:picChg>
      </pc:sldChg>
      <pc:sldChg chg="add">
        <pc:chgData name="zhaohan" userId="95e304e8ede71739" providerId="LiveId" clId="{6F4793E2-BFDC-471C-9F01-BB7EFE32CA5F}" dt="2023-01-11T00:59:48.995" v="2314"/>
        <pc:sldMkLst>
          <pc:docMk/>
          <pc:sldMk cId="562539943" sldId="565"/>
        </pc:sldMkLst>
      </pc:sldChg>
      <pc:sldChg chg="add">
        <pc:chgData name="zhaohan" userId="95e304e8ede71739" providerId="LiveId" clId="{6F4793E2-BFDC-471C-9F01-BB7EFE32CA5F}" dt="2023-01-11T01:06:15.003" v="2588"/>
        <pc:sldMkLst>
          <pc:docMk/>
          <pc:sldMk cId="2485772020" sldId="566"/>
        </pc:sldMkLst>
      </pc:sldChg>
    </pc:docChg>
  </pc:docChgLst>
  <pc:docChgLst>
    <pc:chgData name="Zhao Xiong" userId="5eba49e5-2895-4cd9-83e8-b3064fe76704" providerId="ADAL" clId="{7B1CADB9-0DB6-48F3-A214-46A20A08E8DA}"/>
    <pc:docChg chg="addSld delSld modSld sldOrd">
      <pc:chgData name="Zhao Xiong" userId="5eba49e5-2895-4cd9-83e8-b3064fe76704" providerId="ADAL" clId="{7B1CADB9-0DB6-48F3-A214-46A20A08E8DA}" dt="2023-01-11T14:14:50.422" v="170" actId="20577"/>
      <pc:docMkLst>
        <pc:docMk/>
      </pc:docMkLst>
      <pc:sldChg chg="del">
        <pc:chgData name="Zhao Xiong" userId="5eba49e5-2895-4cd9-83e8-b3064fe76704" providerId="ADAL" clId="{7B1CADB9-0DB6-48F3-A214-46A20A08E8DA}" dt="2023-01-11T14:05:44.147" v="0" actId="2696"/>
        <pc:sldMkLst>
          <pc:docMk/>
          <pc:sldMk cId="1848536792" sldId="518"/>
        </pc:sldMkLst>
      </pc:sldChg>
      <pc:sldChg chg="addSp modSp add ord">
        <pc:chgData name="Zhao Xiong" userId="5eba49e5-2895-4cd9-83e8-b3064fe76704" providerId="ADAL" clId="{7B1CADB9-0DB6-48F3-A214-46A20A08E8DA}" dt="2023-01-11T14:14:50.422" v="170" actId="20577"/>
        <pc:sldMkLst>
          <pc:docMk/>
          <pc:sldMk cId="2244222785" sldId="567"/>
        </pc:sldMkLst>
        <pc:spChg chg="add mod">
          <ac:chgData name="Zhao Xiong" userId="5eba49e5-2895-4cd9-83e8-b3064fe76704" providerId="ADAL" clId="{7B1CADB9-0DB6-48F3-A214-46A20A08E8DA}" dt="2023-01-11T14:14:50.422" v="170" actId="20577"/>
          <ac:spMkLst>
            <pc:docMk/>
            <pc:sldMk cId="2244222785" sldId="567"/>
            <ac:spMk id="3" creationId="{78489A15-78C2-4981-816D-6B9E7B66562E}"/>
          </ac:spMkLst>
        </pc:spChg>
        <pc:picChg chg="add mod">
          <ac:chgData name="Zhao Xiong" userId="5eba49e5-2895-4cd9-83e8-b3064fe76704" providerId="ADAL" clId="{7B1CADB9-0DB6-48F3-A214-46A20A08E8DA}" dt="2023-01-11T14:13:52.841" v="5" actId="1076"/>
          <ac:picMkLst>
            <pc:docMk/>
            <pc:sldMk cId="2244222785" sldId="567"/>
            <ac:picMk id="2" creationId="{7056AC26-139F-47D0-819E-D17C8F7AE6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 (&amp; trajectories)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Disease score (1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visit) vs re-calculated disease score (2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imaging visit) for </a:t>
            </a:r>
            <a:r>
              <a:rPr lang="en-US" sz="3600" b="1">
                <a:solidFill>
                  <a:srgbClr val="242424"/>
                </a:solidFill>
                <a:latin typeface="-apple-system"/>
              </a:rPr>
              <a:t>known variables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Stroke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0054-29CC-8C1F-7A06-09672FD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834"/>
            <a:ext cx="12192000" cy="40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73584-5994-EDC1-8555-9E8B5234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93"/>
            <a:ext cx="12192000" cy="4037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14590-BBD4-2EAD-E148-E138042F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6AE55-F2DA-11CC-6E13-41DFD769046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End 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4058389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White Matter Hyperintensities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2ECF-8122-96F1-62F8-4446ED69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90"/>
            <a:ext cx="12192000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4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834205" y="1137563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Volume of Hippocampus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9DA3-CDC0-0B8D-122E-D8D776CB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386"/>
            <a:ext cx="12192000" cy="40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76E1-DDD8-79E3-E145-4D98BFDF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232"/>
            <a:ext cx="12192000" cy="40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6FEA-9B9E-1660-C531-FE2818BD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298"/>
            <a:ext cx="12192000" cy="4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High Light Scatter Reticulocyte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25CC-4F70-D520-A528-85E805AC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Outcome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0B2235D-9EA5-FD91-403C-CE9328B7F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25" y="391626"/>
            <a:ext cx="2736930" cy="209994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E9C88C1-8FC0-1B93-FE78-4A687CF0D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60" y="391626"/>
            <a:ext cx="2736930" cy="209994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88D2F2B-98B1-EDD5-F15B-E79485D78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60" y="4752495"/>
            <a:ext cx="2736930" cy="20999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6E2CA-B940-1C69-0F06-13E9F6B008FA}"/>
              </a:ext>
            </a:extLst>
          </p:cNvPr>
          <p:cNvCxnSpPr>
            <a:cxnSpLocks/>
          </p:cNvCxnSpPr>
          <p:nvPr/>
        </p:nvCxnSpPr>
        <p:spPr>
          <a:xfrm>
            <a:off x="2689620" y="6136848"/>
            <a:ext cx="0" cy="2911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50CB034-7856-554F-9791-14EF12198190}"/>
              </a:ext>
            </a:extLst>
          </p:cNvPr>
          <p:cNvSpPr/>
          <p:nvPr/>
        </p:nvSpPr>
        <p:spPr>
          <a:xfrm>
            <a:off x="906559" y="1947956"/>
            <a:ext cx="1227931" cy="15001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EB8A1-5A5A-67B3-149D-21AFEAE52596}"/>
              </a:ext>
            </a:extLst>
          </p:cNvPr>
          <p:cNvSpPr txBox="1"/>
          <p:nvPr/>
        </p:nvSpPr>
        <p:spPr>
          <a:xfrm>
            <a:off x="826231" y="1915243"/>
            <a:ext cx="13868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Overall p: 0.286, 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en-US" sz="800" baseline="300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: 2.505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E216C-A972-B36C-C686-CCC31EBAE0C9}"/>
              </a:ext>
            </a:extLst>
          </p:cNvPr>
          <p:cNvSpPr txBox="1"/>
          <p:nvPr/>
        </p:nvSpPr>
        <p:spPr>
          <a:xfrm>
            <a:off x="1850344" y="-28575"/>
            <a:ext cx="27590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Categorised based on blood pressure</a:t>
            </a:r>
            <a:endParaRPr lang="en-US" sz="11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B99631-7563-9C25-9098-8E5F6ACBE74B}"/>
              </a:ext>
            </a:extLst>
          </p:cNvPr>
          <p:cNvSpPr/>
          <p:nvPr/>
        </p:nvSpPr>
        <p:spPr>
          <a:xfrm>
            <a:off x="906559" y="6314981"/>
            <a:ext cx="1227931" cy="15001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8D384-78DB-AA21-E963-CACC0DFA3BEF}"/>
              </a:ext>
            </a:extLst>
          </p:cNvPr>
          <p:cNvSpPr txBox="1"/>
          <p:nvPr/>
        </p:nvSpPr>
        <p:spPr>
          <a:xfrm>
            <a:off x="826230" y="6282268"/>
            <a:ext cx="14631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Overall p: </a:t>
            </a: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0.002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en-US" sz="800" baseline="300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: 12.554</a:t>
            </a:r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1C8A5AE4-3A93-6477-B7B3-5053EFE33447}"/>
              </a:ext>
            </a:extLst>
          </p:cNvPr>
          <p:cNvSpPr/>
          <p:nvPr/>
        </p:nvSpPr>
        <p:spPr>
          <a:xfrm>
            <a:off x="2921953" y="5123115"/>
            <a:ext cx="64289" cy="133712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340D9C-8A93-317B-F6AD-6C9699F075CB}"/>
              </a:ext>
            </a:extLst>
          </p:cNvPr>
          <p:cNvSpPr/>
          <p:nvPr/>
        </p:nvSpPr>
        <p:spPr>
          <a:xfrm>
            <a:off x="2909458" y="5742859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38774-5B43-BC91-9CC1-49EA0EA96E23}"/>
              </a:ext>
            </a:extLst>
          </p:cNvPr>
          <p:cNvSpPr txBox="1"/>
          <p:nvPr/>
        </p:nvSpPr>
        <p:spPr>
          <a:xfrm>
            <a:off x="2672353" y="5691648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</a:t>
            </a:r>
            <a:r>
              <a:rPr lang="en-US" sz="7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77F99E-64CD-71C8-4AC5-A4C117B1C4CF}"/>
              </a:ext>
            </a:extLst>
          </p:cNvPr>
          <p:cNvSpPr/>
          <p:nvPr/>
        </p:nvSpPr>
        <p:spPr>
          <a:xfrm>
            <a:off x="2644982" y="6233628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1F99F-BC68-E901-7414-2565D5C7CDAB}"/>
              </a:ext>
            </a:extLst>
          </p:cNvPr>
          <p:cNvSpPr txBox="1"/>
          <p:nvPr/>
        </p:nvSpPr>
        <p:spPr>
          <a:xfrm>
            <a:off x="2407877" y="6182417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0.090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F090DB-1419-C14E-1193-1F74F63D2CD7}"/>
              </a:ext>
            </a:extLst>
          </p:cNvPr>
          <p:cNvCxnSpPr>
            <a:cxnSpLocks/>
          </p:cNvCxnSpPr>
          <p:nvPr/>
        </p:nvCxnSpPr>
        <p:spPr>
          <a:xfrm>
            <a:off x="2689620" y="5152485"/>
            <a:ext cx="0" cy="9112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443A0F7-FD33-49E9-3470-8B02EB0171DA}"/>
              </a:ext>
            </a:extLst>
          </p:cNvPr>
          <p:cNvSpPr/>
          <p:nvPr/>
        </p:nvSpPr>
        <p:spPr>
          <a:xfrm>
            <a:off x="2644982" y="5559281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08BACE-56D6-BC86-FA67-354DCE7BB3DB}"/>
              </a:ext>
            </a:extLst>
          </p:cNvPr>
          <p:cNvSpPr txBox="1"/>
          <p:nvPr/>
        </p:nvSpPr>
        <p:spPr>
          <a:xfrm>
            <a:off x="2407877" y="5508070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</a:t>
            </a:r>
            <a:r>
              <a:rPr lang="en-US" sz="700" b="1" dirty="0">
                <a:latin typeface="Helvetica" panose="020B0604020202020204" pitchFamily="34" charset="0"/>
                <a:cs typeface="Helvetica" panose="020B0604020202020204" pitchFamily="34" charset="0"/>
              </a:rPr>
              <a:t>0.003</a:t>
            </a:r>
            <a:endParaRPr lang="en-US" sz="7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FD0C74FE-51D2-FB00-3554-D08FBDBCD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60" y="2572060"/>
            <a:ext cx="2736930" cy="20999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6AE7E0-B4F9-9985-63D6-5B5F268D82F2}"/>
              </a:ext>
            </a:extLst>
          </p:cNvPr>
          <p:cNvSpPr/>
          <p:nvPr/>
        </p:nvSpPr>
        <p:spPr>
          <a:xfrm>
            <a:off x="905408" y="4129546"/>
            <a:ext cx="1227931" cy="15001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AE8431-484E-A80F-B619-DECE618FF3B6}"/>
              </a:ext>
            </a:extLst>
          </p:cNvPr>
          <p:cNvSpPr txBox="1"/>
          <p:nvPr/>
        </p:nvSpPr>
        <p:spPr>
          <a:xfrm>
            <a:off x="825080" y="4096833"/>
            <a:ext cx="13868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Overall p: 0.150, 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en-US" sz="800" baseline="300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: 3.807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663483-06B4-F23D-D094-A9A98A58D590}"/>
              </a:ext>
            </a:extLst>
          </p:cNvPr>
          <p:cNvCxnSpPr>
            <a:cxnSpLocks/>
          </p:cNvCxnSpPr>
          <p:nvPr/>
        </p:nvCxnSpPr>
        <p:spPr>
          <a:xfrm>
            <a:off x="2689620" y="3892009"/>
            <a:ext cx="0" cy="3573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612FFC0-232B-6371-5060-30D9AA5DFC2E}"/>
              </a:ext>
            </a:extLst>
          </p:cNvPr>
          <p:cNvSpPr/>
          <p:nvPr/>
        </p:nvSpPr>
        <p:spPr>
          <a:xfrm>
            <a:off x="2644982" y="4021883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B7D82D-577C-1A09-D126-1B785DCD4800}"/>
              </a:ext>
            </a:extLst>
          </p:cNvPr>
          <p:cNvSpPr txBox="1"/>
          <p:nvPr/>
        </p:nvSpPr>
        <p:spPr>
          <a:xfrm>
            <a:off x="2407877" y="3970672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0.207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6474E3-F94A-B44C-C3C7-CC21CBA553B8}"/>
              </a:ext>
            </a:extLst>
          </p:cNvPr>
          <p:cNvCxnSpPr>
            <a:cxnSpLocks/>
          </p:cNvCxnSpPr>
          <p:nvPr/>
        </p:nvCxnSpPr>
        <p:spPr>
          <a:xfrm>
            <a:off x="2689619" y="3220497"/>
            <a:ext cx="0" cy="6022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7D0A5CF-62A8-8131-7B0F-3E31CC57E2F0}"/>
              </a:ext>
            </a:extLst>
          </p:cNvPr>
          <p:cNvSpPr/>
          <p:nvPr/>
        </p:nvSpPr>
        <p:spPr>
          <a:xfrm>
            <a:off x="2644981" y="3472795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87CB10-29B9-357D-2F89-A27E80DB3C51}"/>
              </a:ext>
            </a:extLst>
          </p:cNvPr>
          <p:cNvSpPr txBox="1"/>
          <p:nvPr/>
        </p:nvSpPr>
        <p:spPr>
          <a:xfrm>
            <a:off x="2407876" y="3421584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0.170</a:t>
            </a:r>
          </a:p>
        </p:txBody>
      </p: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996208FF-4AE6-5386-4F66-FC699B02B36C}"/>
              </a:ext>
            </a:extLst>
          </p:cNvPr>
          <p:cNvSpPr/>
          <p:nvPr/>
        </p:nvSpPr>
        <p:spPr>
          <a:xfrm>
            <a:off x="2925130" y="3191922"/>
            <a:ext cx="64289" cy="10903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B37F62-4C87-9A4D-BA11-E5EC1761EDE1}"/>
              </a:ext>
            </a:extLst>
          </p:cNvPr>
          <p:cNvSpPr/>
          <p:nvPr/>
        </p:nvSpPr>
        <p:spPr>
          <a:xfrm>
            <a:off x="2912635" y="3688305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1D6F75-63EB-2371-FB68-B73020186038}"/>
              </a:ext>
            </a:extLst>
          </p:cNvPr>
          <p:cNvSpPr txBox="1"/>
          <p:nvPr/>
        </p:nvSpPr>
        <p:spPr>
          <a:xfrm>
            <a:off x="2675530" y="3637094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0.068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203FA7-0BFB-838C-5D9C-517E375318C2}"/>
              </a:ext>
            </a:extLst>
          </p:cNvPr>
          <p:cNvCxnSpPr>
            <a:cxnSpLocks/>
          </p:cNvCxnSpPr>
          <p:nvPr/>
        </p:nvCxnSpPr>
        <p:spPr>
          <a:xfrm>
            <a:off x="2689098" y="1474522"/>
            <a:ext cx="0" cy="2787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F8DB43-CCCA-C00C-66F9-D1AFECB95A0F}"/>
              </a:ext>
            </a:extLst>
          </p:cNvPr>
          <p:cNvSpPr/>
          <p:nvPr/>
        </p:nvSpPr>
        <p:spPr>
          <a:xfrm>
            <a:off x="2644460" y="1565065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5F6DB6-6B58-AE82-2D11-86D0D224E7FD}"/>
              </a:ext>
            </a:extLst>
          </p:cNvPr>
          <p:cNvSpPr txBox="1"/>
          <p:nvPr/>
        </p:nvSpPr>
        <p:spPr>
          <a:xfrm>
            <a:off x="2407355" y="1513854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0.249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7D4D22-5001-7456-0B30-64E6AED12858}"/>
              </a:ext>
            </a:extLst>
          </p:cNvPr>
          <p:cNvCxnSpPr>
            <a:cxnSpLocks/>
          </p:cNvCxnSpPr>
          <p:nvPr/>
        </p:nvCxnSpPr>
        <p:spPr>
          <a:xfrm>
            <a:off x="2689098" y="1041653"/>
            <a:ext cx="0" cy="3654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A1FC3B7-5E2E-6504-B1FC-AEB640036A8C}"/>
              </a:ext>
            </a:extLst>
          </p:cNvPr>
          <p:cNvSpPr/>
          <p:nvPr/>
        </p:nvSpPr>
        <p:spPr>
          <a:xfrm>
            <a:off x="2644460" y="1175582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AB5743-C6A4-035E-46F7-BCD47CCFD006}"/>
              </a:ext>
            </a:extLst>
          </p:cNvPr>
          <p:cNvSpPr txBox="1"/>
          <p:nvPr/>
        </p:nvSpPr>
        <p:spPr>
          <a:xfrm>
            <a:off x="2407355" y="1124371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0.330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84CE0409-BB14-8894-8B72-56DC0532FB3D}"/>
              </a:ext>
            </a:extLst>
          </p:cNvPr>
          <p:cNvSpPr/>
          <p:nvPr/>
        </p:nvSpPr>
        <p:spPr>
          <a:xfrm>
            <a:off x="2931480" y="1007522"/>
            <a:ext cx="64289" cy="77014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97BCD1-CE01-1D7D-86D0-6BCC35452B1B}"/>
              </a:ext>
            </a:extLst>
          </p:cNvPr>
          <p:cNvSpPr/>
          <p:nvPr/>
        </p:nvSpPr>
        <p:spPr>
          <a:xfrm>
            <a:off x="2918985" y="1343776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87A40C-53F1-51C8-71AA-ADDCC888AAA6}"/>
              </a:ext>
            </a:extLst>
          </p:cNvPr>
          <p:cNvSpPr txBox="1"/>
          <p:nvPr/>
        </p:nvSpPr>
        <p:spPr>
          <a:xfrm>
            <a:off x="2681880" y="1292565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0.068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B387E2-5AE9-2CE5-5349-309E5F4AFE11}"/>
              </a:ext>
            </a:extLst>
          </p:cNvPr>
          <p:cNvSpPr/>
          <p:nvPr/>
        </p:nvSpPr>
        <p:spPr>
          <a:xfrm>
            <a:off x="6710394" y="1947956"/>
            <a:ext cx="1227931" cy="15001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D13415-EF92-EC9D-D0B0-D993D24FC78F}"/>
              </a:ext>
            </a:extLst>
          </p:cNvPr>
          <p:cNvSpPr txBox="1"/>
          <p:nvPr/>
        </p:nvSpPr>
        <p:spPr>
          <a:xfrm>
            <a:off x="6630065" y="1915243"/>
            <a:ext cx="14948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Overall p: </a:t>
            </a: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en-US" sz="800" baseline="300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: 27.793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2D8420-E4C0-46CE-36DC-1B32E62E05C0}"/>
              </a:ext>
            </a:extLst>
          </p:cNvPr>
          <p:cNvSpPr txBox="1"/>
          <p:nvPr/>
        </p:nvSpPr>
        <p:spPr>
          <a:xfrm>
            <a:off x="7750531" y="-25958"/>
            <a:ext cx="2569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Categorised based on hyperscore</a:t>
            </a:r>
            <a:endParaRPr lang="en-US" sz="1100" b="1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BE646F-382B-3498-EDEB-0DAC80CEE38A}"/>
              </a:ext>
            </a:extLst>
          </p:cNvPr>
          <p:cNvCxnSpPr>
            <a:cxnSpLocks/>
          </p:cNvCxnSpPr>
          <p:nvPr/>
        </p:nvCxnSpPr>
        <p:spPr>
          <a:xfrm>
            <a:off x="8549815" y="888656"/>
            <a:ext cx="0" cy="1654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61E8EA1-8541-B755-CBEA-38FC56B0F5C5}"/>
              </a:ext>
            </a:extLst>
          </p:cNvPr>
          <p:cNvSpPr/>
          <p:nvPr/>
        </p:nvSpPr>
        <p:spPr>
          <a:xfrm>
            <a:off x="8505177" y="922589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6DAC6E-90FF-42C1-BE1F-097E4367D841}"/>
              </a:ext>
            </a:extLst>
          </p:cNvPr>
          <p:cNvSpPr txBox="1"/>
          <p:nvPr/>
        </p:nvSpPr>
        <p:spPr>
          <a:xfrm>
            <a:off x="8268072" y="871378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0.097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ABC9180-E034-2D40-AC3D-C5C128C302B7}"/>
              </a:ext>
            </a:extLst>
          </p:cNvPr>
          <p:cNvCxnSpPr>
            <a:cxnSpLocks/>
          </p:cNvCxnSpPr>
          <p:nvPr/>
        </p:nvCxnSpPr>
        <p:spPr>
          <a:xfrm>
            <a:off x="8549815" y="1112465"/>
            <a:ext cx="0" cy="9174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069B2C6-1DCD-BF08-A379-C75E77D3D1AA}"/>
              </a:ext>
            </a:extLst>
          </p:cNvPr>
          <p:cNvSpPr/>
          <p:nvPr/>
        </p:nvSpPr>
        <p:spPr>
          <a:xfrm>
            <a:off x="8505177" y="1522354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26C986-E33A-8B7E-37CD-851996FD82A0}"/>
              </a:ext>
            </a:extLst>
          </p:cNvPr>
          <p:cNvSpPr txBox="1"/>
          <p:nvPr/>
        </p:nvSpPr>
        <p:spPr>
          <a:xfrm>
            <a:off x="8268072" y="1471143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</a:t>
            </a:r>
            <a:r>
              <a:rPr lang="en-US" sz="7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  <a:endParaRPr lang="en-US" sz="7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Right Bracket 50">
            <a:extLst>
              <a:ext uri="{FF2B5EF4-FFF2-40B4-BE49-F238E27FC236}">
                <a16:creationId xmlns:a16="http://schemas.microsoft.com/office/drawing/2014/main" id="{1D6560F4-4665-C0A6-BE61-05E08221931E}"/>
              </a:ext>
            </a:extLst>
          </p:cNvPr>
          <p:cNvSpPr/>
          <p:nvPr/>
        </p:nvSpPr>
        <p:spPr>
          <a:xfrm>
            <a:off x="8731102" y="880903"/>
            <a:ext cx="64289" cy="117754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B114FBE-3A5A-24B3-3A04-B498B9D4DFF0}"/>
              </a:ext>
            </a:extLst>
          </p:cNvPr>
          <p:cNvSpPr/>
          <p:nvPr/>
        </p:nvSpPr>
        <p:spPr>
          <a:xfrm>
            <a:off x="8718607" y="1420859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206DE1-8AD1-4939-2ACC-6A2DA67CFA1F}"/>
              </a:ext>
            </a:extLst>
          </p:cNvPr>
          <p:cNvSpPr txBox="1"/>
          <p:nvPr/>
        </p:nvSpPr>
        <p:spPr>
          <a:xfrm>
            <a:off x="8481502" y="1369648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</a:t>
            </a:r>
            <a:r>
              <a:rPr lang="en-US" sz="7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</a:p>
        </p:txBody>
      </p:sp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F1FE0336-AC90-0E75-5B85-2E44BEFC9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25" y="2572060"/>
            <a:ext cx="2736930" cy="209994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FB1D045-CDAF-2EDB-5539-E0F4616F18F2}"/>
              </a:ext>
            </a:extLst>
          </p:cNvPr>
          <p:cNvSpPr/>
          <p:nvPr/>
        </p:nvSpPr>
        <p:spPr>
          <a:xfrm>
            <a:off x="6710394" y="4129546"/>
            <a:ext cx="1227931" cy="15001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DA7134-A11D-2314-D04B-7A2829AD0CFB}"/>
              </a:ext>
            </a:extLst>
          </p:cNvPr>
          <p:cNvSpPr txBox="1"/>
          <p:nvPr/>
        </p:nvSpPr>
        <p:spPr>
          <a:xfrm>
            <a:off x="6630065" y="4096833"/>
            <a:ext cx="14948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Overall p: </a:t>
            </a: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en-US" sz="800" baseline="300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: 27.656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D821F-BA3E-1697-BC3D-06FF1B79F39E}"/>
              </a:ext>
            </a:extLst>
          </p:cNvPr>
          <p:cNvCxnSpPr>
            <a:cxnSpLocks/>
          </p:cNvCxnSpPr>
          <p:nvPr/>
        </p:nvCxnSpPr>
        <p:spPr>
          <a:xfrm>
            <a:off x="8549815" y="3324726"/>
            <a:ext cx="0" cy="8143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180F7ADA-F2FC-0010-0D57-095030D8B4FA}"/>
              </a:ext>
            </a:extLst>
          </p:cNvPr>
          <p:cNvSpPr/>
          <p:nvPr/>
        </p:nvSpPr>
        <p:spPr>
          <a:xfrm>
            <a:off x="8505177" y="3683083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34863C-165E-8E61-0A5D-4F559E503598}"/>
              </a:ext>
            </a:extLst>
          </p:cNvPr>
          <p:cNvSpPr txBox="1"/>
          <p:nvPr/>
        </p:nvSpPr>
        <p:spPr>
          <a:xfrm>
            <a:off x="8268072" y="3631872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</a:t>
            </a:r>
            <a:r>
              <a:rPr lang="en-US" sz="7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  <a:endParaRPr lang="en-US" sz="7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92F4210B-ABD6-DE05-7B53-F1289E654918}"/>
              </a:ext>
            </a:extLst>
          </p:cNvPr>
          <p:cNvSpPr/>
          <p:nvPr/>
        </p:nvSpPr>
        <p:spPr>
          <a:xfrm>
            <a:off x="8731102" y="3072860"/>
            <a:ext cx="64289" cy="109674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4FE024C-746F-D9AB-BC3C-4FD7D1EE4BE1}"/>
              </a:ext>
            </a:extLst>
          </p:cNvPr>
          <p:cNvSpPr/>
          <p:nvPr/>
        </p:nvSpPr>
        <p:spPr>
          <a:xfrm>
            <a:off x="8718607" y="3572416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9971BA-A5F3-BA64-0FC5-DE4B88B0669A}"/>
              </a:ext>
            </a:extLst>
          </p:cNvPr>
          <p:cNvSpPr txBox="1"/>
          <p:nvPr/>
        </p:nvSpPr>
        <p:spPr>
          <a:xfrm>
            <a:off x="8481502" y="3521205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</a:t>
            </a:r>
            <a:r>
              <a:rPr lang="en-US" sz="7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94D899-E7B7-69CC-239D-EFD3FDE68B00}"/>
              </a:ext>
            </a:extLst>
          </p:cNvPr>
          <p:cNvCxnSpPr>
            <a:cxnSpLocks/>
          </p:cNvCxnSpPr>
          <p:nvPr/>
        </p:nvCxnSpPr>
        <p:spPr>
          <a:xfrm>
            <a:off x="8549815" y="3083511"/>
            <a:ext cx="0" cy="181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66B8B05-5CCD-AD7E-7A60-2F92880679FA}"/>
              </a:ext>
            </a:extLst>
          </p:cNvPr>
          <p:cNvSpPr/>
          <p:nvPr/>
        </p:nvSpPr>
        <p:spPr>
          <a:xfrm>
            <a:off x="8505177" y="3125402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59B177-EC47-39E8-8268-DE9323ECA738}"/>
              </a:ext>
            </a:extLst>
          </p:cNvPr>
          <p:cNvSpPr txBox="1"/>
          <p:nvPr/>
        </p:nvSpPr>
        <p:spPr>
          <a:xfrm>
            <a:off x="8268072" y="3074191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</a:t>
            </a:r>
            <a:r>
              <a:rPr lang="en-US" sz="700" b="1" dirty="0">
                <a:latin typeface="Helvetica" panose="020B0604020202020204" pitchFamily="34" charset="0"/>
                <a:cs typeface="Helvetica" panose="020B0604020202020204" pitchFamily="34" charset="0"/>
              </a:rPr>
              <a:t>0.049</a:t>
            </a:r>
          </a:p>
        </p:txBody>
      </p:sp>
      <p:pic>
        <p:nvPicPr>
          <p:cNvPr id="66" name="Picture 65" descr="Chart, line chart&#10;&#10;Description automatically generated">
            <a:extLst>
              <a:ext uri="{FF2B5EF4-FFF2-40B4-BE49-F238E27FC236}">
                <a16:creationId xmlns:a16="http://schemas.microsoft.com/office/drawing/2014/main" id="{59CFCDB5-77E0-BF17-0D96-06A7550F5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26" y="4752496"/>
            <a:ext cx="2736931" cy="2099947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D26D550-4122-E866-B6A4-1ABE0D25D1B0}"/>
              </a:ext>
            </a:extLst>
          </p:cNvPr>
          <p:cNvSpPr/>
          <p:nvPr/>
        </p:nvSpPr>
        <p:spPr>
          <a:xfrm>
            <a:off x="6710394" y="6314981"/>
            <a:ext cx="1227931" cy="15001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88D5BC-F60F-232C-F03B-4F84971B0935}"/>
              </a:ext>
            </a:extLst>
          </p:cNvPr>
          <p:cNvSpPr txBox="1"/>
          <p:nvPr/>
        </p:nvSpPr>
        <p:spPr>
          <a:xfrm>
            <a:off x="6630065" y="6282268"/>
            <a:ext cx="14948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Overall p: </a:t>
            </a: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en-US" sz="800" baseline="300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: 50.998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812A2ED-FD12-EB4E-A395-A61B8E8865C7}"/>
              </a:ext>
            </a:extLst>
          </p:cNvPr>
          <p:cNvCxnSpPr>
            <a:cxnSpLocks/>
          </p:cNvCxnSpPr>
          <p:nvPr/>
        </p:nvCxnSpPr>
        <p:spPr>
          <a:xfrm>
            <a:off x="8549815" y="5635085"/>
            <a:ext cx="0" cy="7584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EAA52A-DEFD-7069-3276-07C2137B08C5}"/>
              </a:ext>
            </a:extLst>
          </p:cNvPr>
          <p:cNvSpPr/>
          <p:nvPr/>
        </p:nvSpPr>
        <p:spPr>
          <a:xfrm>
            <a:off x="8505177" y="5965480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6290BC-A175-7416-1240-B587D237F011}"/>
              </a:ext>
            </a:extLst>
          </p:cNvPr>
          <p:cNvSpPr txBox="1"/>
          <p:nvPr/>
        </p:nvSpPr>
        <p:spPr>
          <a:xfrm>
            <a:off x="8268072" y="5914269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</a:t>
            </a:r>
            <a:r>
              <a:rPr lang="en-US" sz="7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  <a:endParaRPr lang="en-US" sz="7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BE5656-207D-FEA7-90B2-F2901A9A46AD}"/>
              </a:ext>
            </a:extLst>
          </p:cNvPr>
          <p:cNvCxnSpPr>
            <a:cxnSpLocks/>
          </p:cNvCxnSpPr>
          <p:nvPr/>
        </p:nvCxnSpPr>
        <p:spPr>
          <a:xfrm>
            <a:off x="8549815" y="5360234"/>
            <a:ext cx="0" cy="2051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2BA3A1B-6464-7773-6032-713E22595E62}"/>
              </a:ext>
            </a:extLst>
          </p:cNvPr>
          <p:cNvSpPr/>
          <p:nvPr/>
        </p:nvSpPr>
        <p:spPr>
          <a:xfrm>
            <a:off x="8505177" y="5414009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9AEED5-4C31-1205-BA08-0C3DA177A66A}"/>
              </a:ext>
            </a:extLst>
          </p:cNvPr>
          <p:cNvSpPr txBox="1"/>
          <p:nvPr/>
        </p:nvSpPr>
        <p:spPr>
          <a:xfrm>
            <a:off x="8268072" y="5362798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</a:t>
            </a:r>
            <a:r>
              <a:rPr lang="en-US" sz="700" b="1" dirty="0">
                <a:latin typeface="Helvetica" panose="020B0604020202020204" pitchFamily="34" charset="0"/>
                <a:cs typeface="Helvetica" panose="020B0604020202020204" pitchFamily="34" charset="0"/>
              </a:rPr>
              <a:t>0.021</a:t>
            </a:r>
          </a:p>
        </p:txBody>
      </p:sp>
      <p:sp>
        <p:nvSpPr>
          <p:cNvPr id="75" name="Right Bracket 74">
            <a:extLst>
              <a:ext uri="{FF2B5EF4-FFF2-40B4-BE49-F238E27FC236}">
                <a16:creationId xmlns:a16="http://schemas.microsoft.com/office/drawing/2014/main" id="{706884F4-CCB3-E8E7-ED7C-CB60E747AF16}"/>
              </a:ext>
            </a:extLst>
          </p:cNvPr>
          <p:cNvSpPr/>
          <p:nvPr/>
        </p:nvSpPr>
        <p:spPr>
          <a:xfrm>
            <a:off x="8729370" y="5331499"/>
            <a:ext cx="64289" cy="109674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0072F2-66AD-F65C-8412-57C17B8109F5}"/>
              </a:ext>
            </a:extLst>
          </p:cNvPr>
          <p:cNvSpPr/>
          <p:nvPr/>
        </p:nvSpPr>
        <p:spPr>
          <a:xfrm>
            <a:off x="8716875" y="5831055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19439D-B982-3B87-3EB1-5C11462187F5}"/>
              </a:ext>
            </a:extLst>
          </p:cNvPr>
          <p:cNvSpPr txBox="1"/>
          <p:nvPr/>
        </p:nvSpPr>
        <p:spPr>
          <a:xfrm>
            <a:off x="8479770" y="5779844"/>
            <a:ext cx="563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</a:t>
            </a:r>
            <a:r>
              <a:rPr lang="en-US" sz="7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</a:p>
        </p:txBody>
      </p:sp>
      <p:pic>
        <p:nvPicPr>
          <p:cNvPr id="78" name="Picture 77" descr="Chart, line chart&#10;&#10;Description automatically generated">
            <a:extLst>
              <a:ext uri="{FF2B5EF4-FFF2-40B4-BE49-F238E27FC236}">
                <a16:creationId xmlns:a16="http://schemas.microsoft.com/office/drawing/2014/main" id="{03ED421F-9E24-500B-53D7-6AAA34472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225" y="2572060"/>
            <a:ext cx="2712430" cy="2099946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4F7D68-27D4-0061-951F-686BE9F345CE}"/>
              </a:ext>
            </a:extLst>
          </p:cNvPr>
          <p:cNvCxnSpPr>
            <a:cxnSpLocks/>
          </p:cNvCxnSpPr>
          <p:nvPr/>
        </p:nvCxnSpPr>
        <p:spPr>
          <a:xfrm>
            <a:off x="11213711" y="2849023"/>
            <a:ext cx="0" cy="7587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5DE85AB-537A-9DE9-8F7A-FD98F57539FA}"/>
              </a:ext>
            </a:extLst>
          </p:cNvPr>
          <p:cNvSpPr/>
          <p:nvPr/>
        </p:nvSpPr>
        <p:spPr>
          <a:xfrm>
            <a:off x="11169073" y="3179590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0504915-457A-350F-338A-15243E2C4E70}"/>
              </a:ext>
            </a:extLst>
          </p:cNvPr>
          <p:cNvSpPr txBox="1"/>
          <p:nvPr/>
        </p:nvSpPr>
        <p:spPr>
          <a:xfrm>
            <a:off x="10917297" y="3128379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0.443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829E88-76BF-FEA9-2B24-40629E1E531D}"/>
              </a:ext>
            </a:extLst>
          </p:cNvPr>
          <p:cNvCxnSpPr>
            <a:cxnSpLocks/>
          </p:cNvCxnSpPr>
          <p:nvPr/>
        </p:nvCxnSpPr>
        <p:spPr>
          <a:xfrm>
            <a:off x="11213711" y="3694367"/>
            <a:ext cx="0" cy="1562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Right Bracket 82">
            <a:extLst>
              <a:ext uri="{FF2B5EF4-FFF2-40B4-BE49-F238E27FC236}">
                <a16:creationId xmlns:a16="http://schemas.microsoft.com/office/drawing/2014/main" id="{FE9E642C-5B6C-8A56-0DBF-C3B692C856EB}"/>
              </a:ext>
            </a:extLst>
          </p:cNvPr>
          <p:cNvSpPr/>
          <p:nvPr/>
        </p:nvSpPr>
        <p:spPr>
          <a:xfrm>
            <a:off x="11409405" y="2770441"/>
            <a:ext cx="64289" cy="1104537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331692C-FC6C-47BB-DBA5-7B852ACEFB3E}"/>
              </a:ext>
            </a:extLst>
          </p:cNvPr>
          <p:cNvSpPr/>
          <p:nvPr/>
        </p:nvSpPr>
        <p:spPr>
          <a:xfrm>
            <a:off x="11396910" y="3273893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C454B90-4FED-677F-FC35-9537CD638EE5}"/>
              </a:ext>
            </a:extLst>
          </p:cNvPr>
          <p:cNvSpPr txBox="1"/>
          <p:nvPr/>
        </p:nvSpPr>
        <p:spPr>
          <a:xfrm>
            <a:off x="11136933" y="3222682"/>
            <a:ext cx="6092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0.295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80CE38-9F45-0DA0-775D-1BD47E795E90}"/>
              </a:ext>
            </a:extLst>
          </p:cNvPr>
          <p:cNvSpPr/>
          <p:nvPr/>
        </p:nvSpPr>
        <p:spPr>
          <a:xfrm>
            <a:off x="11169073" y="3724374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36D60C8-32E7-D13A-FBBB-0EF165C9BC7B}"/>
              </a:ext>
            </a:extLst>
          </p:cNvPr>
          <p:cNvSpPr txBox="1"/>
          <p:nvPr/>
        </p:nvSpPr>
        <p:spPr>
          <a:xfrm>
            <a:off x="10917297" y="3673163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0.665</a:t>
            </a:r>
          </a:p>
        </p:txBody>
      </p:sp>
      <p:pic>
        <p:nvPicPr>
          <p:cNvPr id="88" name="Picture 87" descr="Chart&#10;&#10;Description automatically generated">
            <a:extLst>
              <a:ext uri="{FF2B5EF4-FFF2-40B4-BE49-F238E27FC236}">
                <a16:creationId xmlns:a16="http://schemas.microsoft.com/office/drawing/2014/main" id="{C778E2BE-B51E-D083-4FF6-295E3C87D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60" y="2572060"/>
            <a:ext cx="2712430" cy="2099946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2E94786-8803-4F85-DD73-D1D29C9C51A2}"/>
              </a:ext>
            </a:extLst>
          </p:cNvPr>
          <p:cNvCxnSpPr>
            <a:cxnSpLocks/>
          </p:cNvCxnSpPr>
          <p:nvPr/>
        </p:nvCxnSpPr>
        <p:spPr>
          <a:xfrm>
            <a:off x="5384290" y="3264925"/>
            <a:ext cx="0" cy="5028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C716DDB8-6E84-8AE0-EDCC-7BA8DD39543C}"/>
              </a:ext>
            </a:extLst>
          </p:cNvPr>
          <p:cNvSpPr/>
          <p:nvPr/>
        </p:nvSpPr>
        <p:spPr>
          <a:xfrm>
            <a:off x="5339652" y="3467526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EA22B41-AFEB-F024-4859-F61A9BDF30BC}"/>
              </a:ext>
            </a:extLst>
          </p:cNvPr>
          <p:cNvSpPr txBox="1"/>
          <p:nvPr/>
        </p:nvSpPr>
        <p:spPr>
          <a:xfrm>
            <a:off x="5087876" y="3416315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0.456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DF7B8DB-19F7-898D-3123-962370161572}"/>
              </a:ext>
            </a:extLst>
          </p:cNvPr>
          <p:cNvCxnSpPr>
            <a:cxnSpLocks/>
          </p:cNvCxnSpPr>
          <p:nvPr/>
        </p:nvCxnSpPr>
        <p:spPr>
          <a:xfrm>
            <a:off x="5384290" y="2887018"/>
            <a:ext cx="0" cy="2854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B2291D2-4930-B63E-D818-F7967072F1A1}"/>
              </a:ext>
            </a:extLst>
          </p:cNvPr>
          <p:cNvSpPr/>
          <p:nvPr/>
        </p:nvSpPr>
        <p:spPr>
          <a:xfrm>
            <a:off x="5339652" y="2980916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4AF8DCA-A528-C165-B22F-FB11647BCE97}"/>
              </a:ext>
            </a:extLst>
          </p:cNvPr>
          <p:cNvSpPr txBox="1"/>
          <p:nvPr/>
        </p:nvSpPr>
        <p:spPr>
          <a:xfrm>
            <a:off x="5087876" y="2929705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0.758</a:t>
            </a:r>
          </a:p>
        </p:txBody>
      </p:sp>
      <p:sp>
        <p:nvSpPr>
          <p:cNvPr id="95" name="Right Bracket 94">
            <a:extLst>
              <a:ext uri="{FF2B5EF4-FFF2-40B4-BE49-F238E27FC236}">
                <a16:creationId xmlns:a16="http://schemas.microsoft.com/office/drawing/2014/main" id="{0FCD88AF-9740-F4E5-B6A7-6E2087FF2965}"/>
              </a:ext>
            </a:extLst>
          </p:cNvPr>
          <p:cNvSpPr/>
          <p:nvPr/>
        </p:nvSpPr>
        <p:spPr>
          <a:xfrm>
            <a:off x="5588665" y="2796998"/>
            <a:ext cx="64289" cy="100690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72F61B5-895D-F210-0AAE-BFF73D6EC452}"/>
              </a:ext>
            </a:extLst>
          </p:cNvPr>
          <p:cNvSpPr/>
          <p:nvPr/>
        </p:nvSpPr>
        <p:spPr>
          <a:xfrm>
            <a:off x="5576170" y="3251636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AE50E5-3831-C1EC-DBC2-63E606F87AAE}"/>
              </a:ext>
            </a:extLst>
          </p:cNvPr>
          <p:cNvSpPr txBox="1"/>
          <p:nvPr/>
        </p:nvSpPr>
        <p:spPr>
          <a:xfrm>
            <a:off x="5316193" y="3200425"/>
            <a:ext cx="6092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0.346</a:t>
            </a:r>
          </a:p>
        </p:txBody>
      </p:sp>
      <p:pic>
        <p:nvPicPr>
          <p:cNvPr id="98" name="Picture 97" descr="Chart&#10;&#10;Description automatically generated">
            <a:extLst>
              <a:ext uri="{FF2B5EF4-FFF2-40B4-BE49-F238E27FC236}">
                <a16:creationId xmlns:a16="http://schemas.microsoft.com/office/drawing/2014/main" id="{33A34B73-C289-5674-19F2-362544D61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61" y="391626"/>
            <a:ext cx="2712430" cy="2099946"/>
          </a:xfrm>
          <a:prstGeom prst="rect">
            <a:avLst/>
          </a:prstGeom>
        </p:spPr>
      </p:pic>
      <p:pic>
        <p:nvPicPr>
          <p:cNvPr id="99" name="Picture 98" descr="Chart&#10;&#10;Description automatically generated">
            <a:extLst>
              <a:ext uri="{FF2B5EF4-FFF2-40B4-BE49-F238E27FC236}">
                <a16:creationId xmlns:a16="http://schemas.microsoft.com/office/drawing/2014/main" id="{195D2254-7B21-8C0D-A7DF-96B0BEFF45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747" y="391627"/>
            <a:ext cx="2708909" cy="2097220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EE4E3DD-07AC-CAC4-2EE0-8D2D51441287}"/>
              </a:ext>
            </a:extLst>
          </p:cNvPr>
          <p:cNvCxnSpPr>
            <a:cxnSpLocks/>
          </p:cNvCxnSpPr>
          <p:nvPr/>
        </p:nvCxnSpPr>
        <p:spPr>
          <a:xfrm>
            <a:off x="5384290" y="813053"/>
            <a:ext cx="0" cy="2335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A7CC1D-8FFF-2AA4-CA0B-65229ECE9D0A}"/>
              </a:ext>
            </a:extLst>
          </p:cNvPr>
          <p:cNvSpPr/>
          <p:nvPr/>
        </p:nvSpPr>
        <p:spPr>
          <a:xfrm>
            <a:off x="5339652" y="881013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51269DF-0192-B9E2-1767-49B75BEB7784}"/>
              </a:ext>
            </a:extLst>
          </p:cNvPr>
          <p:cNvSpPr txBox="1"/>
          <p:nvPr/>
        </p:nvSpPr>
        <p:spPr>
          <a:xfrm>
            <a:off x="5087876" y="829802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0.755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AF9D6DC-9009-F17A-20D0-44CDEEA8BEA8}"/>
              </a:ext>
            </a:extLst>
          </p:cNvPr>
          <p:cNvCxnSpPr>
            <a:cxnSpLocks/>
          </p:cNvCxnSpPr>
          <p:nvPr/>
        </p:nvCxnSpPr>
        <p:spPr>
          <a:xfrm>
            <a:off x="5384290" y="1153264"/>
            <a:ext cx="0" cy="3488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465A01A-2833-6679-93C2-55E3058825EF}"/>
              </a:ext>
            </a:extLst>
          </p:cNvPr>
          <p:cNvSpPr/>
          <p:nvPr/>
        </p:nvSpPr>
        <p:spPr>
          <a:xfrm>
            <a:off x="5339652" y="1278888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6DD9A6-A78E-E7A9-C30E-F0B93F64C933}"/>
              </a:ext>
            </a:extLst>
          </p:cNvPr>
          <p:cNvSpPr txBox="1"/>
          <p:nvPr/>
        </p:nvSpPr>
        <p:spPr>
          <a:xfrm>
            <a:off x="5087876" y="1227677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0.568</a:t>
            </a:r>
          </a:p>
        </p:txBody>
      </p:sp>
      <p:sp>
        <p:nvSpPr>
          <p:cNvPr id="106" name="Right Bracket 105">
            <a:extLst>
              <a:ext uri="{FF2B5EF4-FFF2-40B4-BE49-F238E27FC236}">
                <a16:creationId xmlns:a16="http://schemas.microsoft.com/office/drawing/2014/main" id="{015BAB55-7197-09BB-DC08-552A2E875127}"/>
              </a:ext>
            </a:extLst>
          </p:cNvPr>
          <p:cNvSpPr/>
          <p:nvPr/>
        </p:nvSpPr>
        <p:spPr>
          <a:xfrm>
            <a:off x="5595745" y="708278"/>
            <a:ext cx="64289" cy="82264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931751E-21A5-FA9D-D812-EB6F0C8FE232}"/>
              </a:ext>
            </a:extLst>
          </p:cNvPr>
          <p:cNvSpPr/>
          <p:nvPr/>
        </p:nvSpPr>
        <p:spPr>
          <a:xfrm>
            <a:off x="5583250" y="1070787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1CCE15-9AB2-8518-2817-F52063FF1210}"/>
              </a:ext>
            </a:extLst>
          </p:cNvPr>
          <p:cNvSpPr txBox="1"/>
          <p:nvPr/>
        </p:nvSpPr>
        <p:spPr>
          <a:xfrm>
            <a:off x="5323273" y="1019576"/>
            <a:ext cx="6092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0.429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A421F85-4B85-9183-1DFA-2AC6C19E8FA8}"/>
              </a:ext>
            </a:extLst>
          </p:cNvPr>
          <p:cNvCxnSpPr>
            <a:cxnSpLocks/>
          </p:cNvCxnSpPr>
          <p:nvPr/>
        </p:nvCxnSpPr>
        <p:spPr>
          <a:xfrm>
            <a:off x="11213711" y="603758"/>
            <a:ext cx="0" cy="8551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6F142B-9854-4E3B-86C1-D62116465B4A}"/>
              </a:ext>
            </a:extLst>
          </p:cNvPr>
          <p:cNvSpPr/>
          <p:nvPr/>
        </p:nvSpPr>
        <p:spPr>
          <a:xfrm>
            <a:off x="11169073" y="982498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460E55B-ECF8-C6F4-BCE7-A28480AA658D}"/>
              </a:ext>
            </a:extLst>
          </p:cNvPr>
          <p:cNvSpPr txBox="1"/>
          <p:nvPr/>
        </p:nvSpPr>
        <p:spPr>
          <a:xfrm>
            <a:off x="10917297" y="931287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0.399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0947C0C-FECF-3E36-3D4F-58E43A7C654D}"/>
              </a:ext>
            </a:extLst>
          </p:cNvPr>
          <p:cNvCxnSpPr>
            <a:cxnSpLocks/>
          </p:cNvCxnSpPr>
          <p:nvPr/>
        </p:nvCxnSpPr>
        <p:spPr>
          <a:xfrm>
            <a:off x="11213711" y="1536218"/>
            <a:ext cx="0" cy="1562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DE1F693-314B-9900-CFF9-D58AAC76F8ED}"/>
              </a:ext>
            </a:extLst>
          </p:cNvPr>
          <p:cNvSpPr/>
          <p:nvPr/>
        </p:nvSpPr>
        <p:spPr>
          <a:xfrm>
            <a:off x="11169073" y="1566225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DC6E5C3-B374-67EE-8CC5-D42547F329DA}"/>
              </a:ext>
            </a:extLst>
          </p:cNvPr>
          <p:cNvSpPr txBox="1"/>
          <p:nvPr/>
        </p:nvSpPr>
        <p:spPr>
          <a:xfrm>
            <a:off x="10917297" y="1515014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0.678</a:t>
            </a:r>
          </a:p>
        </p:txBody>
      </p:sp>
      <p:sp>
        <p:nvSpPr>
          <p:cNvPr id="115" name="Right Bracket 114">
            <a:extLst>
              <a:ext uri="{FF2B5EF4-FFF2-40B4-BE49-F238E27FC236}">
                <a16:creationId xmlns:a16="http://schemas.microsoft.com/office/drawing/2014/main" id="{5B3EAA79-43C0-E9A6-CAB6-F8DCF560F3F9}"/>
              </a:ext>
            </a:extLst>
          </p:cNvPr>
          <p:cNvSpPr/>
          <p:nvPr/>
        </p:nvSpPr>
        <p:spPr>
          <a:xfrm>
            <a:off x="11407026" y="513016"/>
            <a:ext cx="64289" cy="119480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068AAF6-E0C0-47B2-F279-BD8DB343A0C5}"/>
              </a:ext>
            </a:extLst>
          </p:cNvPr>
          <p:cNvSpPr/>
          <p:nvPr/>
        </p:nvSpPr>
        <p:spPr>
          <a:xfrm>
            <a:off x="11394531" y="1061605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8F2ABC8-C36C-4F1B-D08E-C35477CAFBF9}"/>
              </a:ext>
            </a:extLst>
          </p:cNvPr>
          <p:cNvSpPr txBox="1"/>
          <p:nvPr/>
        </p:nvSpPr>
        <p:spPr>
          <a:xfrm>
            <a:off x="11134554" y="1010394"/>
            <a:ext cx="6092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0.271</a:t>
            </a:r>
          </a:p>
        </p:txBody>
      </p:sp>
      <p:pic>
        <p:nvPicPr>
          <p:cNvPr id="118" name="Picture 117" descr="Chart, line chart&#10;&#10;Description automatically generated">
            <a:extLst>
              <a:ext uri="{FF2B5EF4-FFF2-40B4-BE49-F238E27FC236}">
                <a16:creationId xmlns:a16="http://schemas.microsoft.com/office/drawing/2014/main" id="{DF978F12-8984-16B5-80A4-9E0D5A67D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69" y="4766310"/>
            <a:ext cx="2694587" cy="2086132"/>
          </a:xfrm>
          <a:prstGeom prst="rect">
            <a:avLst/>
          </a:prstGeom>
        </p:spPr>
      </p:pic>
      <p:pic>
        <p:nvPicPr>
          <p:cNvPr id="119" name="Picture 118" descr="Chart, line chart&#10;&#10;Description automatically generated">
            <a:extLst>
              <a:ext uri="{FF2B5EF4-FFF2-40B4-BE49-F238E27FC236}">
                <a16:creationId xmlns:a16="http://schemas.microsoft.com/office/drawing/2014/main" id="{76CF8FFA-82DF-F1B7-0152-73BB70A359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62" y="4771293"/>
            <a:ext cx="2712429" cy="2081148"/>
          </a:xfrm>
          <a:prstGeom prst="rect">
            <a:avLst/>
          </a:prstGeom>
        </p:spPr>
      </p:pic>
      <p:sp>
        <p:nvSpPr>
          <p:cNvPr id="120" name="Right Bracket 119">
            <a:extLst>
              <a:ext uri="{FF2B5EF4-FFF2-40B4-BE49-F238E27FC236}">
                <a16:creationId xmlns:a16="http://schemas.microsoft.com/office/drawing/2014/main" id="{4F0080D4-122F-593F-5C8C-8A2A5C3C1EB9}"/>
              </a:ext>
            </a:extLst>
          </p:cNvPr>
          <p:cNvSpPr/>
          <p:nvPr/>
        </p:nvSpPr>
        <p:spPr>
          <a:xfrm>
            <a:off x="5588602" y="4839388"/>
            <a:ext cx="64289" cy="134302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95FC15-7AA2-3D97-7ACE-97AE3258E739}"/>
              </a:ext>
            </a:extLst>
          </p:cNvPr>
          <p:cNvSpPr/>
          <p:nvPr/>
        </p:nvSpPr>
        <p:spPr>
          <a:xfrm>
            <a:off x="5576107" y="5462087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BC20A9-7299-2450-97C9-04AFAA11E6CA}"/>
              </a:ext>
            </a:extLst>
          </p:cNvPr>
          <p:cNvSpPr txBox="1"/>
          <p:nvPr/>
        </p:nvSpPr>
        <p:spPr>
          <a:xfrm>
            <a:off x="5316130" y="5410876"/>
            <a:ext cx="6092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0.196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7B1E5C-FD9C-C4C4-B4DE-C81E4CFA352C}"/>
              </a:ext>
            </a:extLst>
          </p:cNvPr>
          <p:cNvCxnSpPr>
            <a:cxnSpLocks/>
          </p:cNvCxnSpPr>
          <p:nvPr/>
        </p:nvCxnSpPr>
        <p:spPr>
          <a:xfrm>
            <a:off x="5396195" y="5268372"/>
            <a:ext cx="0" cy="8857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8955AA-1AA8-04A7-9DCE-3AF7D1AA5D8E}"/>
              </a:ext>
            </a:extLst>
          </p:cNvPr>
          <p:cNvSpPr/>
          <p:nvPr/>
        </p:nvSpPr>
        <p:spPr>
          <a:xfrm>
            <a:off x="5351557" y="5662421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F1E67BF-1D94-04DB-2549-1D8314653FAC}"/>
              </a:ext>
            </a:extLst>
          </p:cNvPr>
          <p:cNvSpPr txBox="1"/>
          <p:nvPr/>
        </p:nvSpPr>
        <p:spPr>
          <a:xfrm>
            <a:off x="5099781" y="5611210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0.250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DB668B6-9F6E-EBB4-A589-86440747068F}"/>
              </a:ext>
            </a:extLst>
          </p:cNvPr>
          <p:cNvCxnSpPr>
            <a:cxnSpLocks/>
          </p:cNvCxnSpPr>
          <p:nvPr/>
        </p:nvCxnSpPr>
        <p:spPr>
          <a:xfrm>
            <a:off x="5384290" y="4900391"/>
            <a:ext cx="0" cy="2854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29CB593-3F86-5DF2-2D1C-A9E672539803}"/>
              </a:ext>
            </a:extLst>
          </p:cNvPr>
          <p:cNvSpPr/>
          <p:nvPr/>
        </p:nvSpPr>
        <p:spPr>
          <a:xfrm>
            <a:off x="5339652" y="4994289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CD5094B-6500-3420-D3E2-AE5ABFB38C21}"/>
              </a:ext>
            </a:extLst>
          </p:cNvPr>
          <p:cNvSpPr txBox="1"/>
          <p:nvPr/>
        </p:nvSpPr>
        <p:spPr>
          <a:xfrm>
            <a:off x="5087876" y="4943078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0.785</a:t>
            </a:r>
          </a:p>
        </p:txBody>
      </p:sp>
      <p:sp>
        <p:nvSpPr>
          <p:cNvPr id="129" name="Right Bracket 128">
            <a:extLst>
              <a:ext uri="{FF2B5EF4-FFF2-40B4-BE49-F238E27FC236}">
                <a16:creationId xmlns:a16="http://schemas.microsoft.com/office/drawing/2014/main" id="{6E21DB3B-48E2-21F6-1F2C-03BD904EC09B}"/>
              </a:ext>
            </a:extLst>
          </p:cNvPr>
          <p:cNvSpPr/>
          <p:nvPr/>
        </p:nvSpPr>
        <p:spPr>
          <a:xfrm>
            <a:off x="11404642" y="4863244"/>
            <a:ext cx="64289" cy="1109907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2D7E55B-945B-0E65-4AF5-50C22634C746}"/>
              </a:ext>
            </a:extLst>
          </p:cNvPr>
          <p:cNvSpPr/>
          <p:nvPr/>
        </p:nvSpPr>
        <p:spPr>
          <a:xfrm>
            <a:off x="11392147" y="5369381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34F0424-D1AF-DF31-A11E-2FCF9A5C7A13}"/>
              </a:ext>
            </a:extLst>
          </p:cNvPr>
          <p:cNvSpPr txBox="1"/>
          <p:nvPr/>
        </p:nvSpPr>
        <p:spPr>
          <a:xfrm>
            <a:off x="11132170" y="5318170"/>
            <a:ext cx="6092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0.328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F5B71D3-8A80-81EA-398C-6FE9C631AF8F}"/>
              </a:ext>
            </a:extLst>
          </p:cNvPr>
          <p:cNvCxnSpPr>
            <a:cxnSpLocks/>
          </p:cNvCxnSpPr>
          <p:nvPr/>
        </p:nvCxnSpPr>
        <p:spPr>
          <a:xfrm flipH="1">
            <a:off x="11213712" y="4915947"/>
            <a:ext cx="1589" cy="7504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08DDA22-D63F-6564-2058-0B529479609F}"/>
              </a:ext>
            </a:extLst>
          </p:cNvPr>
          <p:cNvSpPr/>
          <p:nvPr/>
        </p:nvSpPr>
        <p:spPr>
          <a:xfrm>
            <a:off x="11169073" y="5242377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78CDE6F-0AC6-3D36-A542-043B62531B33}"/>
              </a:ext>
            </a:extLst>
          </p:cNvPr>
          <p:cNvSpPr txBox="1"/>
          <p:nvPr/>
        </p:nvSpPr>
        <p:spPr>
          <a:xfrm>
            <a:off x="10917297" y="5191166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0.494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EDE329F-7799-D298-2E4D-0FFFCA793C4C}"/>
              </a:ext>
            </a:extLst>
          </p:cNvPr>
          <p:cNvCxnSpPr>
            <a:cxnSpLocks/>
          </p:cNvCxnSpPr>
          <p:nvPr/>
        </p:nvCxnSpPr>
        <p:spPr>
          <a:xfrm>
            <a:off x="11213711" y="5744647"/>
            <a:ext cx="0" cy="1987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A1055ED-BABB-188E-7E5F-147201E922AB}"/>
              </a:ext>
            </a:extLst>
          </p:cNvPr>
          <p:cNvSpPr/>
          <p:nvPr/>
        </p:nvSpPr>
        <p:spPr>
          <a:xfrm>
            <a:off x="11169073" y="5795202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DB01DDC-88C1-9827-8EF7-4A93A7D6040C}"/>
              </a:ext>
            </a:extLst>
          </p:cNvPr>
          <p:cNvSpPr txBox="1"/>
          <p:nvPr/>
        </p:nvSpPr>
        <p:spPr>
          <a:xfrm>
            <a:off x="10917297" y="5743991"/>
            <a:ext cx="592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0.664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488A6CB-450A-3D2A-7DAF-072AF84F3325}"/>
              </a:ext>
            </a:extLst>
          </p:cNvPr>
          <p:cNvSpPr txBox="1"/>
          <p:nvPr/>
        </p:nvSpPr>
        <p:spPr>
          <a:xfrm>
            <a:off x="219532" y="136624"/>
            <a:ext cx="2459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600" b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969C471-BFB8-48A4-B75C-EEC7573DCBEB}"/>
              </a:ext>
            </a:extLst>
          </p:cNvPr>
          <p:cNvSpPr txBox="1"/>
          <p:nvPr/>
        </p:nvSpPr>
        <p:spPr>
          <a:xfrm>
            <a:off x="219532" y="2402783"/>
            <a:ext cx="2459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endParaRPr lang="en-US" sz="16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8FCD472-1870-EFC4-D178-EAEB7E3C021F}"/>
              </a:ext>
            </a:extLst>
          </p:cNvPr>
          <p:cNvSpPr txBox="1"/>
          <p:nvPr/>
        </p:nvSpPr>
        <p:spPr>
          <a:xfrm>
            <a:off x="218954" y="4588824"/>
            <a:ext cx="2459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endParaRPr lang="en-US" sz="1600" b="1" dirty="0"/>
          </a:p>
        </p:txBody>
      </p:sp>
      <p:pic>
        <p:nvPicPr>
          <p:cNvPr id="141" name="Picture 140" descr="Chart, line chart&#10;&#10;Description automatically generated">
            <a:extLst>
              <a:ext uri="{FF2B5EF4-FFF2-40B4-BE49-F238E27FC236}">
                <a16:creationId xmlns:a16="http://schemas.microsoft.com/office/drawing/2014/main" id="{A7E7BE2B-0969-8A38-F68B-7936F99084E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4" r="12484" b="94074"/>
          <a:stretch/>
        </p:blipFill>
        <p:spPr>
          <a:xfrm>
            <a:off x="8221482" y="254246"/>
            <a:ext cx="1627299" cy="118333"/>
          </a:xfrm>
          <a:prstGeom prst="rect">
            <a:avLst/>
          </a:prstGeom>
        </p:spPr>
      </p:pic>
      <p:pic>
        <p:nvPicPr>
          <p:cNvPr id="142" name="Picture 141" descr="Chart, line chart&#10;&#10;Description automatically generated">
            <a:extLst>
              <a:ext uri="{FF2B5EF4-FFF2-40B4-BE49-F238E27FC236}">
                <a16:creationId xmlns:a16="http://schemas.microsoft.com/office/drawing/2014/main" id="{9D3622F3-76F9-5798-A244-8B447FE627C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b="94074"/>
          <a:stretch/>
        </p:blipFill>
        <p:spPr>
          <a:xfrm>
            <a:off x="2086026" y="254245"/>
            <a:ext cx="2287679" cy="118333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C8EB66A3-7C5B-4042-17A9-24C8CED0806D}"/>
              </a:ext>
            </a:extLst>
          </p:cNvPr>
          <p:cNvSpPr txBox="1"/>
          <p:nvPr/>
        </p:nvSpPr>
        <p:spPr>
          <a:xfrm>
            <a:off x="-1740964" y="2849023"/>
            <a:ext cx="17409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a. Circulatory diseases deaths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b. Circulatory diseases deaths + events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c. All-cause deaths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80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905886-49C1-C1EB-40DA-2F5975E1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163" y="722131"/>
            <a:ext cx="2726981" cy="209499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3428F8B-E10C-6C2F-D0BD-A36E20F30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04" y="1710843"/>
            <a:ext cx="2736930" cy="2099946"/>
          </a:xfrm>
          <a:prstGeom prst="rect">
            <a:avLst/>
          </a:prstGeom>
        </p:spPr>
      </p:pic>
      <p:sp>
        <p:nvSpPr>
          <p:cNvPr id="6" name="Right Bracket 5">
            <a:extLst>
              <a:ext uri="{FF2B5EF4-FFF2-40B4-BE49-F238E27FC236}">
                <a16:creationId xmlns:a16="http://schemas.microsoft.com/office/drawing/2014/main" id="{794FE4EE-F01B-86DE-05B5-6957CDD41A23}"/>
              </a:ext>
            </a:extLst>
          </p:cNvPr>
          <p:cNvSpPr/>
          <p:nvPr/>
        </p:nvSpPr>
        <p:spPr>
          <a:xfrm>
            <a:off x="2832468" y="2327530"/>
            <a:ext cx="64289" cy="98240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E049D-84D1-E7F4-C30F-AA393D9CCFC7}"/>
              </a:ext>
            </a:extLst>
          </p:cNvPr>
          <p:cNvSpPr/>
          <p:nvPr/>
        </p:nvSpPr>
        <p:spPr>
          <a:xfrm>
            <a:off x="2819973" y="2769919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1FCD4-D19E-5656-1C9B-8B44F93B1EEE}"/>
              </a:ext>
            </a:extLst>
          </p:cNvPr>
          <p:cNvSpPr txBox="1"/>
          <p:nvPr/>
        </p:nvSpPr>
        <p:spPr>
          <a:xfrm>
            <a:off x="2563226" y="2718708"/>
            <a:ext cx="6027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p: </a:t>
            </a:r>
            <a:r>
              <a:rPr lang="en-US" sz="7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916A4-34D9-B73A-379D-AFE76BFACC46}"/>
              </a:ext>
            </a:extLst>
          </p:cNvPr>
          <p:cNvSpPr/>
          <p:nvPr/>
        </p:nvSpPr>
        <p:spPr>
          <a:xfrm>
            <a:off x="813103" y="3263504"/>
            <a:ext cx="1227931" cy="15001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3BD78-88DC-DA7D-95DD-A07F47638579}"/>
              </a:ext>
            </a:extLst>
          </p:cNvPr>
          <p:cNvSpPr txBox="1"/>
          <p:nvPr/>
        </p:nvSpPr>
        <p:spPr>
          <a:xfrm>
            <a:off x="732775" y="3230791"/>
            <a:ext cx="14899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Overall p: </a:t>
            </a: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&lt;0.001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</a:t>
            </a:r>
            <a:r>
              <a:rPr lang="en-US" sz="800" baseline="300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: 29.495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B70B781-0364-7CE7-9B9F-C18B7F4A0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163" y="3252976"/>
            <a:ext cx="2726981" cy="2094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D63F71-88F6-C254-D3B1-6D73510955CD}"/>
              </a:ext>
            </a:extLst>
          </p:cNvPr>
          <p:cNvSpPr txBox="1"/>
          <p:nvPr/>
        </p:nvSpPr>
        <p:spPr>
          <a:xfrm>
            <a:off x="3341204" y="301780"/>
            <a:ext cx="27590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Categorised based on blood pressure</a:t>
            </a:r>
            <a:endParaRPr 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F2F06-37CE-0AE8-19A9-9BB4C66F625E}"/>
              </a:ext>
            </a:extLst>
          </p:cNvPr>
          <p:cNvSpPr txBox="1"/>
          <p:nvPr/>
        </p:nvSpPr>
        <p:spPr>
          <a:xfrm>
            <a:off x="3436126" y="2840557"/>
            <a:ext cx="2569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Categorised based on hyperscore</a:t>
            </a:r>
            <a:endParaRPr lang="en-US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232F6-55A6-E72E-1E32-61B2147EBB4D}"/>
              </a:ext>
            </a:extLst>
          </p:cNvPr>
          <p:cNvSpPr txBox="1"/>
          <p:nvPr/>
        </p:nvSpPr>
        <p:spPr>
          <a:xfrm>
            <a:off x="247912" y="1265982"/>
            <a:ext cx="2459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1600" b="1" dirty="0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80455AF9-6197-2EC1-1ECE-E6D056788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6" r="21424" b="95135"/>
          <a:stretch/>
        </p:blipFill>
        <p:spPr>
          <a:xfrm>
            <a:off x="1282529" y="1577860"/>
            <a:ext cx="1316610" cy="11186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6B2C7FD7-F597-FFA6-10B2-B98FE3C052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2" r="1113" b="94163"/>
          <a:stretch/>
        </p:blipFill>
        <p:spPr>
          <a:xfrm>
            <a:off x="3594420" y="582057"/>
            <a:ext cx="2252613" cy="116641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35245C0-0F81-6EAC-5CF5-FA11487740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t="1" r="12719" b="94162"/>
          <a:stretch/>
        </p:blipFill>
        <p:spPr>
          <a:xfrm>
            <a:off x="3907077" y="3116232"/>
            <a:ext cx="1627299" cy="116331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CAD5C530-9BFF-9725-EB62-0715835E4B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46" y="1710843"/>
            <a:ext cx="2712430" cy="2099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5DE380-C5A5-2271-6A50-4D6F0FE6FEBE}"/>
              </a:ext>
            </a:extLst>
          </p:cNvPr>
          <p:cNvSpPr txBox="1"/>
          <p:nvPr/>
        </p:nvSpPr>
        <p:spPr>
          <a:xfrm>
            <a:off x="5977254" y="1265982"/>
            <a:ext cx="2459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endParaRPr lang="en-US" sz="1600" b="1" dirty="0"/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31ED0923-1CE2-3DA6-0958-5BC4FB962C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6" r="21424" b="95135"/>
          <a:stretch/>
        </p:blipFill>
        <p:spPr>
          <a:xfrm>
            <a:off x="6959467" y="1577860"/>
            <a:ext cx="1316610" cy="111865"/>
          </a:xfrm>
          <a:prstGeom prst="rect">
            <a:avLst/>
          </a:prstGeom>
        </p:spPr>
      </p:pic>
      <p:sp>
        <p:nvSpPr>
          <p:cNvPr id="21" name="Right Bracket 20">
            <a:extLst>
              <a:ext uri="{FF2B5EF4-FFF2-40B4-BE49-F238E27FC236}">
                <a16:creationId xmlns:a16="http://schemas.microsoft.com/office/drawing/2014/main" id="{1E0DECB5-200E-D714-1072-06D8561537FE}"/>
              </a:ext>
            </a:extLst>
          </p:cNvPr>
          <p:cNvSpPr/>
          <p:nvPr/>
        </p:nvSpPr>
        <p:spPr>
          <a:xfrm>
            <a:off x="8414912" y="1902620"/>
            <a:ext cx="64289" cy="99112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5F82C4-A097-9C6A-FADA-DB2E76E16F8E}"/>
              </a:ext>
            </a:extLst>
          </p:cNvPr>
          <p:cNvSpPr/>
          <p:nvPr/>
        </p:nvSpPr>
        <p:spPr>
          <a:xfrm>
            <a:off x="8402417" y="2353725"/>
            <a:ext cx="89279" cy="9763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6D9F9-3BE4-1B97-8358-17D9A6E6D95A}"/>
              </a:ext>
            </a:extLst>
          </p:cNvPr>
          <p:cNvSpPr txBox="1"/>
          <p:nvPr/>
        </p:nvSpPr>
        <p:spPr>
          <a:xfrm>
            <a:off x="8125554" y="2302514"/>
            <a:ext cx="6430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anose="020B0604020202020204" pitchFamily="34" charset="0"/>
                <a:cs typeface="Helvetica" panose="020B0604020202020204" pitchFamily="34" charset="0"/>
              </a:rPr>
              <a:t>HR: 0.369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82AF1D72-CFEA-568D-F7E1-D6F9FDDDEA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53" y="717177"/>
            <a:ext cx="2712430" cy="20999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CAD7C-D18B-E4A0-6731-449D3105E4C2}"/>
              </a:ext>
            </a:extLst>
          </p:cNvPr>
          <p:cNvSpPr txBox="1"/>
          <p:nvPr/>
        </p:nvSpPr>
        <p:spPr>
          <a:xfrm>
            <a:off x="9040964" y="301780"/>
            <a:ext cx="27590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Categorised based on blood pressure</a:t>
            </a:r>
            <a:endParaRPr lang="en-US" sz="1100" b="1" dirty="0"/>
          </a:p>
        </p:txBody>
      </p:sp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0C3C2D16-0FF9-FD05-66C3-A86584D304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2" r="1113" b="94163"/>
          <a:stretch/>
        </p:blipFill>
        <p:spPr>
          <a:xfrm>
            <a:off x="9294180" y="582057"/>
            <a:ext cx="2252613" cy="116641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C4B5324B-D713-41C7-2A33-82A619BC7A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54" y="3248022"/>
            <a:ext cx="2712430" cy="20999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6B852A-141F-A8DE-4101-5A514C3263A1}"/>
              </a:ext>
            </a:extLst>
          </p:cNvPr>
          <p:cNvSpPr txBox="1"/>
          <p:nvPr/>
        </p:nvSpPr>
        <p:spPr>
          <a:xfrm>
            <a:off x="9135886" y="2840557"/>
            <a:ext cx="2569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Categorised based on hyperscore</a:t>
            </a:r>
            <a:endParaRPr lang="en-US" sz="1100" b="1" dirty="0"/>
          </a:p>
        </p:txBody>
      </p:sp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1ECC3E52-25FA-F2BF-DE16-30380238D2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t="1" r="12719" b="94162"/>
          <a:stretch/>
        </p:blipFill>
        <p:spPr>
          <a:xfrm>
            <a:off x="9606837" y="3116232"/>
            <a:ext cx="1627299" cy="1163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F2AA485-4CFF-F16F-9C8B-1734A6EA49E6}"/>
              </a:ext>
            </a:extLst>
          </p:cNvPr>
          <p:cNvSpPr txBox="1"/>
          <p:nvPr/>
        </p:nvSpPr>
        <p:spPr>
          <a:xfrm>
            <a:off x="218953" y="6090151"/>
            <a:ext cx="4868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a. Survival probability</a:t>
            </a:r>
          </a:p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b. Cumulative hazard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A7C50F-333E-ADF3-8D8A-067162709C34}"/>
              </a:ext>
            </a:extLst>
          </p:cNvPr>
          <p:cNvSpPr txBox="1"/>
          <p:nvPr/>
        </p:nvSpPr>
        <p:spPr>
          <a:xfrm>
            <a:off x="218953" y="5796279"/>
            <a:ext cx="432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+ events</a:t>
            </a:r>
          </a:p>
        </p:txBody>
      </p:sp>
    </p:spTree>
    <p:extLst>
      <p:ext uri="{BB962C8B-B14F-4D97-AF65-F5344CB8AC3E}">
        <p14:creationId xmlns:p14="http://schemas.microsoft.com/office/powerpoint/2010/main" val="17329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36E6A-11BD-060C-D978-2E5605FBEA65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Calculating Instance 3 (2</a:t>
            </a:r>
            <a:r>
              <a:rPr lang="en-NZ" sz="2800" b="1" baseline="30000" dirty="0">
                <a:latin typeface="+mn-lt"/>
              </a:rPr>
              <a:t>nd</a:t>
            </a:r>
            <a:r>
              <a:rPr lang="en-NZ" sz="2800" b="1" dirty="0">
                <a:latin typeface="+mn-lt"/>
              </a:rPr>
              <a:t> Imaging Visit) Hyper Scores</a:t>
            </a:r>
          </a:p>
          <a:p>
            <a:pPr algn="l">
              <a:lnSpc>
                <a:spcPct val="100000"/>
              </a:lnSpc>
            </a:pPr>
            <a:endParaRPr lang="en-NZ" sz="2200" b="1" dirty="0">
              <a:solidFill>
                <a:schemeClr val="accent6"/>
              </a:solidFill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6"/>
                </a:solidFill>
                <a:latin typeface="+mn-lt"/>
              </a:rPr>
              <a:t>Instance 2 = first imaging visit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2"/>
                </a:solidFill>
                <a:latin typeface="+mn-lt"/>
              </a:rPr>
              <a:t>Instance 3 = second imaging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Find Instance 3 version for all variables (after feature selection) used in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If variable did not have instances (only 1 recording at instance 0), just re-use what was used previously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Generate the same “feature matrix” as used as the input to </a:t>
            </a:r>
            <a:r>
              <a:rPr lang="en-NZ" sz="2200" dirty="0" err="1">
                <a:latin typeface="+mn-lt"/>
              </a:rPr>
              <a:t>cPCA</a:t>
            </a:r>
            <a:r>
              <a:rPr lang="en-NZ" sz="2200" dirty="0">
                <a:latin typeface="+mn-lt"/>
              </a:rPr>
              <a:t>, same order of column, subset of rows from first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</a:t>
            </a:r>
            <a:r>
              <a:rPr lang="en-NZ" sz="2200" b="1" dirty="0">
                <a:latin typeface="+mn-lt"/>
              </a:rPr>
              <a:t> ~550 </a:t>
            </a:r>
            <a:r>
              <a:rPr lang="en-NZ" sz="2200" dirty="0">
                <a:latin typeface="+mn-lt"/>
              </a:rPr>
              <a:t>columns, ~500 of them were new instance 3 values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 </a:t>
            </a:r>
            <a:r>
              <a:rPr lang="en-NZ" sz="2200" b="1" dirty="0">
                <a:latin typeface="+mn-lt"/>
              </a:rPr>
              <a:t>~2300 </a:t>
            </a:r>
            <a:r>
              <a:rPr lang="en-NZ" sz="2200" dirty="0">
                <a:latin typeface="+mn-lt"/>
              </a:rPr>
              <a:t>rows as only a portion of patients performed repeat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Transform the new matrix into the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space using eigen matrix computed during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</a:t>
            </a:r>
            <a:r>
              <a:rPr lang="en-NZ" sz="2200" i="1" dirty="0">
                <a:latin typeface="+mn-lt"/>
              </a:rPr>
              <a:t>K</a:t>
            </a:r>
            <a:r>
              <a:rPr lang="en-NZ" sz="2200" dirty="0">
                <a:latin typeface="+mn-lt"/>
              </a:rPr>
              <a:t>-Nearest Neighbour (</a:t>
            </a:r>
            <a:r>
              <a:rPr lang="en-NZ" sz="2200" b="1" i="1" dirty="0">
                <a:latin typeface="+mn-lt"/>
              </a:rPr>
              <a:t>K</a:t>
            </a:r>
            <a:r>
              <a:rPr lang="en-NZ" sz="2200" b="1" dirty="0">
                <a:latin typeface="+mn-lt"/>
              </a:rPr>
              <a:t> = 25</a:t>
            </a:r>
            <a:r>
              <a:rPr lang="en-NZ" sz="2200" dirty="0">
                <a:latin typeface="+mn-lt"/>
              </a:rPr>
              <a:t>) to match new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3) with original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2)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Average out the hyper scores (instance 2) of 25 nearest neighbours to get updated hyper score (instance 3)</a:t>
            </a:r>
          </a:p>
        </p:txBody>
      </p:sp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6AC26-139F-47D0-819E-D17C8F7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70" y="0"/>
            <a:ext cx="709773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489A15-78C2-4981-816D-6B9E7B66562E}"/>
              </a:ext>
            </a:extLst>
          </p:cNvPr>
          <p:cNvSpPr txBox="1">
            <a:spLocks/>
          </p:cNvSpPr>
          <p:nvPr/>
        </p:nvSpPr>
        <p:spPr>
          <a:xfrm>
            <a:off x="162781" y="0"/>
            <a:ext cx="4660680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Recap:</a:t>
            </a:r>
            <a:endParaRPr lang="en-NZ" sz="2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Evaluating </a:t>
            </a:r>
            <a:r>
              <a:rPr lang="en-NZ" sz="2400" b="1" dirty="0">
                <a:latin typeface="+mn-lt"/>
              </a:rPr>
              <a:t>K-Nearest Neighbour with 10-Fold Cross Validation</a:t>
            </a:r>
          </a:p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(</a:t>
            </a:r>
            <a:r>
              <a:rPr lang="en-NZ" sz="2400" b="1" dirty="0" err="1">
                <a:latin typeface="+mn-lt"/>
              </a:rPr>
              <a:t>cTI</a:t>
            </a:r>
            <a:r>
              <a:rPr lang="en-NZ" sz="2400" b="1" dirty="0">
                <a:latin typeface="+mn-lt"/>
              </a:rPr>
              <a:t> output vs predicted output)</a:t>
            </a:r>
          </a:p>
        </p:txBody>
      </p:sp>
    </p:spTree>
    <p:extLst>
      <p:ext uri="{BB962C8B-B14F-4D97-AF65-F5344CB8AC3E}">
        <p14:creationId xmlns:p14="http://schemas.microsoft.com/office/powerpoint/2010/main" val="224422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4EB0-803C-2AC8-E23C-FAFAE24D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" y="0"/>
            <a:ext cx="1148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489E08-323A-716E-AAF7-E58F22B7F0C4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Evaluating Change in Biomarker Value vs Change in Hyper Score</a:t>
            </a: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This is not too straight forward as variables change non-linearly at different hyper scores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Fit a loess model using variable and hyper score (imaging visit 1).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Using mean variable value per hyper score interval (0 to 0.1, 0.1 to 0.2 … etc) to get a smooth curve)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this model on the new hyper score calculated (imaging visit 2) to predict the biomarker value at imaging visit 2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Compare the predicted biomarker value with the actual reading (imaging visit 2)</a:t>
            </a:r>
            <a:endParaRPr lang="en-NZ" sz="2000" dirty="0">
              <a:latin typeface="+mn-lt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This analysis tells us if the biomarker values change in accordance with the changes in hyper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/>
              <a:t>The relationship is as </a:t>
            </a:r>
            <a:r>
              <a:rPr lang="en-NZ" sz="2000" dirty="0">
                <a:latin typeface="+mn-lt"/>
              </a:rPr>
              <a:t>shown by the fitted loess model, which was </a:t>
            </a:r>
            <a:r>
              <a:rPr lang="en-NZ" sz="2000">
                <a:latin typeface="+mn-lt"/>
              </a:rPr>
              <a:t>already validated</a:t>
            </a:r>
          </a:p>
          <a:p>
            <a:pPr lvl="1"/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200" dirty="0">
                <a:solidFill>
                  <a:srgbClr val="FF0000"/>
                </a:solidFill>
                <a:latin typeface="+mn-lt"/>
              </a:rPr>
              <a:t>Should this be the other way around? i.e. use actual biomarker value to predict hyper score</a:t>
            </a:r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Evaluation: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Calculate an error(percentage difference)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correlation of predicted vs real value (at imaging visit 2)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Bland-Altman to compare two distributions (predicted vs real value)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75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F5912-52EE-A1BF-F47D-C081898C1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5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488DE-8C5E-6876-A4C9-E84023E42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63B58-831F-B61A-DD8D-E1492B519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31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93C38-E4D7-2F1C-0426-F74789977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4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36F28-40FF-6E29-92D6-142354086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53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ACC37-2C65-6752-3D16-890A162BDF62}"/>
              </a:ext>
            </a:extLst>
          </p:cNvPr>
          <p:cNvSpPr txBox="1">
            <a:spLocks/>
          </p:cNvSpPr>
          <p:nvPr/>
        </p:nvSpPr>
        <p:spPr>
          <a:xfrm>
            <a:off x="0" y="179294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All Variables (No Ft Selection)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DDC1E2-C906-2512-3AF8-F91CE41D6EFD}"/>
              </a:ext>
            </a:extLst>
          </p:cNvPr>
          <p:cNvSpPr txBox="1">
            <a:spLocks/>
          </p:cNvSpPr>
          <p:nvPr/>
        </p:nvSpPr>
        <p:spPr>
          <a:xfrm>
            <a:off x="6315077" y="179294"/>
            <a:ext cx="5876925" cy="745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Only</a:t>
            </a:r>
          </a:p>
          <a:p>
            <a:r>
              <a:rPr lang="en-NZ" sz="2400" b="1" dirty="0"/>
              <a:t>(Imbalanced Brain/Body Comp Variables)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915A2-A748-B159-4E91-5284DEE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02257"/>
            <a:ext cx="5581650" cy="563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F02E6-4227-340D-886A-D59595D5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8" y="1011782"/>
            <a:ext cx="5591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2161D5-2D98-2BC7-04E6-72C4F60B2151}"/>
              </a:ext>
            </a:extLst>
          </p:cNvPr>
          <p:cNvSpPr txBox="1">
            <a:spLocks/>
          </p:cNvSpPr>
          <p:nvPr/>
        </p:nvSpPr>
        <p:spPr>
          <a:xfrm>
            <a:off x="6167120" y="179293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Body Comp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2DEB58-2372-317B-5017-ECDF2728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"/>
          <a:stretch/>
        </p:blipFill>
        <p:spPr>
          <a:xfrm>
            <a:off x="6167120" y="761734"/>
            <a:ext cx="5928129" cy="59169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4F13B3-E6E9-E7BC-21C8-5839752664C9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Brain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18F45-9D56-5895-F6FA-76622053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841059"/>
            <a:ext cx="5780174" cy="58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0A8B6-A27B-2DD6-FB2F-16CF2F7C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51"/>
            <a:ext cx="6096000" cy="61042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(10)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(10) intervals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5EA45-7105-BB9D-46C4-756DC4E4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3" y="753750"/>
            <a:ext cx="6068759" cy="61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(20)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(20)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3CCCE-1329-F3C7-10FB-56DD255B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495"/>
            <a:ext cx="6203260" cy="6221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83634-7D34-D781-E936-E734C1DA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260" y="636495"/>
            <a:ext cx="6110660" cy="61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3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2AABC-EF90-6556-4689-D1C8D135A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 Per Trajectory</a:t>
            </a:r>
          </a:p>
        </p:txBody>
      </p:sp>
    </p:spTree>
    <p:extLst>
      <p:ext uri="{BB962C8B-B14F-4D97-AF65-F5344CB8AC3E}">
        <p14:creationId xmlns:p14="http://schemas.microsoft.com/office/powerpoint/2010/main" val="200665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9902</TotalTime>
  <Words>772</Words>
  <Application>Microsoft Office PowerPoint</Application>
  <PresentationFormat>Widescreen</PresentationFormat>
  <Paragraphs>122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Mohanad Alkhodari</cp:lastModifiedBy>
  <cp:revision>258</cp:revision>
  <dcterms:created xsi:type="dcterms:W3CDTF">2022-05-10T13:43:13Z</dcterms:created>
  <dcterms:modified xsi:type="dcterms:W3CDTF">2023-01-18T14:11:10Z</dcterms:modified>
</cp:coreProperties>
</file>